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7.xml" ContentType="application/vnd.openxmlformats-officedocument.presentationml.tags+xml"/>
  <Override PartName="/ppt/notesSlides/notesSlide1.xml" ContentType="application/vnd.openxmlformats-officedocument.presentationml.notesSlide+xml"/>
  <Override PartName="/ppt/tags/tag58.xml" ContentType="application/vnd.openxmlformats-officedocument.presentationml.tags+xml"/>
  <Override PartName="/ppt/notesSlides/notesSlide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.xml" ContentType="application/vnd.openxmlformats-officedocument.presentationml.notesSlide+xml"/>
  <Override PartName="/ppt/tags/tag6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0.xml" ContentType="application/vnd.openxmlformats-officedocument.presentationml.notesSlide+xml"/>
  <Override PartName="/ppt/tags/tag75.xml" ContentType="application/vnd.openxmlformats-officedocument.presentationml.tags+xml"/>
  <Override PartName="/ppt/notesSlides/notesSlide1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2.xml" ContentType="application/vnd.openxmlformats-officedocument.presentationml.notesSlide+xml"/>
  <Override PartName="/ppt/tags/tag8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18" r:id="rId2"/>
    <p:sldId id="459" r:id="rId3"/>
    <p:sldId id="444" r:id="rId4"/>
    <p:sldId id="420" r:id="rId5"/>
    <p:sldId id="443" r:id="rId6"/>
    <p:sldId id="458" r:id="rId7"/>
    <p:sldId id="457" r:id="rId8"/>
    <p:sldId id="469" r:id="rId9"/>
    <p:sldId id="422" r:id="rId10"/>
    <p:sldId id="439" r:id="rId11"/>
    <p:sldId id="470" r:id="rId12"/>
    <p:sldId id="423" r:id="rId13"/>
    <p:sldId id="471" r:id="rId14"/>
    <p:sldId id="448" r:id="rId15"/>
    <p:sldId id="416" r:id="rId16"/>
    <p:sldId id="447" r:id="rId17"/>
    <p:sldId id="463" r:id="rId18"/>
    <p:sldId id="460" r:id="rId19"/>
    <p:sldId id="461" r:id="rId20"/>
    <p:sldId id="464" r:id="rId21"/>
    <p:sldId id="449" r:id="rId22"/>
    <p:sldId id="472" r:id="rId23"/>
    <p:sldId id="462" r:id="rId24"/>
    <p:sldId id="446" r:id="rId25"/>
    <p:sldId id="425" r:id="rId26"/>
    <p:sldId id="453" r:id="rId27"/>
    <p:sldId id="465" r:id="rId28"/>
    <p:sldId id="467" r:id="rId29"/>
    <p:sldId id="473" r:id="rId30"/>
    <p:sldId id="451" r:id="rId31"/>
    <p:sldId id="466" r:id="rId32"/>
    <p:sldId id="414" r:id="rId33"/>
    <p:sldId id="474" r:id="rId34"/>
    <p:sldId id="468" r:id="rId35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18D"/>
    <a:srgbClr val="381D3F"/>
    <a:srgbClr val="A66BB9"/>
    <a:srgbClr val="B88F4D"/>
    <a:srgbClr val="3E2146"/>
    <a:srgbClr val="8C4BA0"/>
    <a:srgbClr val="552E62"/>
    <a:srgbClr val="552D64"/>
    <a:srgbClr val="FFFFF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94"/>
  </p:normalViewPr>
  <p:slideViewPr>
    <p:cSldViewPr snapToGrid="0">
      <p:cViewPr varScale="1">
        <p:scale>
          <a:sx n="121" d="100"/>
          <a:sy n="121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boratories Aperture Science" userId="4ef7ff3058e5cb20" providerId="LiveId" clId="{33864A32-46EA-E144-A11F-78E90A60E6CF}"/>
    <pc:docChg chg="undo custSel addSld delSld modSld sldOrd">
      <pc:chgData name="Laboratories Aperture Science" userId="4ef7ff3058e5cb20" providerId="LiveId" clId="{33864A32-46EA-E144-A11F-78E90A60E6CF}" dt="2024-05-08T16:20:03.250" v="1772" actId="1076"/>
      <pc:docMkLst>
        <pc:docMk/>
      </pc:docMkLst>
      <pc:sldChg chg="addSp modSp mod">
        <pc:chgData name="Laboratories Aperture Science" userId="4ef7ff3058e5cb20" providerId="LiveId" clId="{33864A32-46EA-E144-A11F-78E90A60E6CF}" dt="2024-05-07T14:31:48.314" v="1319" actId="1076"/>
        <pc:sldMkLst>
          <pc:docMk/>
          <pc:sldMk cId="0" sldId="416"/>
        </pc:sldMkLst>
        <pc:spChg chg="mod">
          <ac:chgData name="Laboratories Aperture Science" userId="4ef7ff3058e5cb20" providerId="LiveId" clId="{33864A32-46EA-E144-A11F-78E90A60E6CF}" dt="2024-05-07T14:31:45.521" v="1317" actId="1076"/>
          <ac:spMkLst>
            <pc:docMk/>
            <pc:sldMk cId="0" sldId="416"/>
            <ac:spMk id="2" creationId="{00000000-0000-0000-0000-000000000000}"/>
          </ac:spMkLst>
        </pc:spChg>
        <pc:spChg chg="mod">
          <ac:chgData name="Laboratories Aperture Science" userId="4ef7ff3058e5cb20" providerId="LiveId" clId="{33864A32-46EA-E144-A11F-78E90A60E6CF}" dt="2024-05-07T14:31:46.994" v="1318" actId="1076"/>
          <ac:spMkLst>
            <pc:docMk/>
            <pc:sldMk cId="0" sldId="416"/>
            <ac:spMk id="4" creationId="{EBDC28F1-8D3F-6081-FD5B-89D5BA36D88F}"/>
          </ac:spMkLst>
        </pc:spChg>
        <pc:picChg chg="add mod">
          <ac:chgData name="Laboratories Aperture Science" userId="4ef7ff3058e5cb20" providerId="LiveId" clId="{33864A32-46EA-E144-A11F-78E90A60E6CF}" dt="2024-05-07T14:31:48.314" v="1319" actId="1076"/>
          <ac:picMkLst>
            <pc:docMk/>
            <pc:sldMk cId="0" sldId="416"/>
            <ac:picMk id="3" creationId="{A7C0D1B7-5F3D-7440-3E99-18287C2262CF}"/>
          </ac:picMkLst>
        </pc:picChg>
        <pc:picChg chg="mod modCrop">
          <ac:chgData name="Laboratories Aperture Science" userId="4ef7ff3058e5cb20" providerId="LiveId" clId="{33864A32-46EA-E144-A11F-78E90A60E6CF}" dt="2024-05-07T14:31:41.745" v="1316" actId="1076"/>
          <ac:picMkLst>
            <pc:docMk/>
            <pc:sldMk cId="0" sldId="416"/>
            <ac:picMk id="1442852421" creationId="{00000000-0000-0000-0000-000000000000}"/>
          </ac:picMkLst>
        </pc:picChg>
      </pc:sldChg>
      <pc:sldChg chg="modNotesTx">
        <pc:chgData name="Laboratories Aperture Science" userId="4ef7ff3058e5cb20" providerId="LiveId" clId="{33864A32-46EA-E144-A11F-78E90A60E6CF}" dt="2024-05-07T13:00:29.056" v="19" actId="20577"/>
        <pc:sldMkLst>
          <pc:docMk/>
          <pc:sldMk cId="0" sldId="418"/>
        </pc:sldMkLst>
      </pc:sldChg>
      <pc:sldChg chg="addSp delSp modSp mod">
        <pc:chgData name="Laboratories Aperture Science" userId="4ef7ff3058e5cb20" providerId="LiveId" clId="{33864A32-46EA-E144-A11F-78E90A60E6CF}" dt="2024-05-07T13:49:52.303" v="1003"/>
        <pc:sldMkLst>
          <pc:docMk/>
          <pc:sldMk cId="0" sldId="422"/>
        </pc:sldMkLst>
        <pc:spChg chg="mod">
          <ac:chgData name="Laboratories Aperture Science" userId="4ef7ff3058e5cb20" providerId="LiveId" clId="{33864A32-46EA-E144-A11F-78E90A60E6CF}" dt="2024-05-07T13:49:01.736" v="991" actId="1076"/>
          <ac:spMkLst>
            <pc:docMk/>
            <pc:sldMk cId="0" sldId="422"/>
            <ac:spMk id="3" creationId="{00000000-0000-0000-0000-000000000000}"/>
          </ac:spMkLst>
        </pc:spChg>
        <pc:spChg chg="add mod">
          <ac:chgData name="Laboratories Aperture Science" userId="4ef7ff3058e5cb20" providerId="LiveId" clId="{33864A32-46EA-E144-A11F-78E90A60E6CF}" dt="2024-05-07T13:49:49.628" v="1001" actId="692"/>
          <ac:spMkLst>
            <pc:docMk/>
            <pc:sldMk cId="0" sldId="422"/>
            <ac:spMk id="4" creationId="{C461B08B-D520-9A1A-FB7D-789DB605C66C}"/>
          </ac:spMkLst>
        </pc:spChg>
        <pc:spChg chg="del mod">
          <ac:chgData name="Laboratories Aperture Science" userId="4ef7ff3058e5cb20" providerId="LiveId" clId="{33864A32-46EA-E144-A11F-78E90A60E6CF}" dt="2024-05-07T13:48:53.001" v="989" actId="478"/>
          <ac:spMkLst>
            <pc:docMk/>
            <pc:sldMk cId="0" sldId="422"/>
            <ac:spMk id="5" creationId="{2FD89076-71EE-15AF-37D0-0082521597E2}"/>
          </ac:spMkLst>
        </pc:spChg>
        <pc:spChg chg="add del mod">
          <ac:chgData name="Laboratories Aperture Science" userId="4ef7ff3058e5cb20" providerId="LiveId" clId="{33864A32-46EA-E144-A11F-78E90A60E6CF}" dt="2024-05-07T13:49:52.303" v="1003"/>
          <ac:spMkLst>
            <pc:docMk/>
            <pc:sldMk cId="0" sldId="422"/>
            <ac:spMk id="6" creationId="{7AD88D82-56CE-48CA-1552-0CCC689CCE2F}"/>
          </ac:spMkLst>
        </pc:spChg>
        <pc:picChg chg="mod">
          <ac:chgData name="Laboratories Aperture Science" userId="4ef7ff3058e5cb20" providerId="LiveId" clId="{33864A32-46EA-E144-A11F-78E90A60E6CF}" dt="2024-05-07T13:49:06.942" v="993" actId="1076"/>
          <ac:picMkLst>
            <pc:docMk/>
            <pc:sldMk cId="0" sldId="422"/>
            <ac:picMk id="2" creationId="{00000000-0000-0000-0000-000000000000}"/>
          </ac:picMkLst>
        </pc:picChg>
      </pc:sldChg>
      <pc:sldChg chg="addSp delSp modSp mod ord">
        <pc:chgData name="Laboratories Aperture Science" userId="4ef7ff3058e5cb20" providerId="LiveId" clId="{33864A32-46EA-E144-A11F-78E90A60E6CF}" dt="2024-05-07T14:09:34.854" v="1261" actId="478"/>
        <pc:sldMkLst>
          <pc:docMk/>
          <pc:sldMk cId="0" sldId="423"/>
        </pc:sldMkLst>
        <pc:spChg chg="add del mod">
          <ac:chgData name="Laboratories Aperture Science" userId="4ef7ff3058e5cb20" providerId="LiveId" clId="{33864A32-46EA-E144-A11F-78E90A60E6CF}" dt="2024-05-07T14:09:05.490" v="1253"/>
          <ac:spMkLst>
            <pc:docMk/>
            <pc:sldMk cId="0" sldId="423"/>
            <ac:spMk id="2" creationId="{6CE4D715-415C-CBDB-41D0-3305C8BECC4D}"/>
          </ac:spMkLst>
        </pc:spChg>
        <pc:spChg chg="del">
          <ac:chgData name="Laboratories Aperture Science" userId="4ef7ff3058e5cb20" providerId="LiveId" clId="{33864A32-46EA-E144-A11F-78E90A60E6CF}" dt="2024-05-07T14:09:34.854" v="1261" actId="478"/>
          <ac:spMkLst>
            <pc:docMk/>
            <pc:sldMk cId="0" sldId="423"/>
            <ac:spMk id="5" creationId="{62D0A9E3-6014-5D8D-76C2-8DB03A3EAA55}"/>
          </ac:spMkLst>
        </pc:spChg>
        <pc:picChg chg="del">
          <ac:chgData name="Laboratories Aperture Science" userId="4ef7ff3058e5cb20" providerId="LiveId" clId="{33864A32-46EA-E144-A11F-78E90A60E6CF}" dt="2024-05-07T14:09:21.735" v="1258" actId="478"/>
          <ac:picMkLst>
            <pc:docMk/>
            <pc:sldMk cId="0" sldId="423"/>
            <ac:picMk id="3" creationId="{307631D4-0417-062D-251B-AF8D9368FBB7}"/>
          </ac:picMkLst>
        </pc:picChg>
        <pc:picChg chg="mod">
          <ac:chgData name="Laboratories Aperture Science" userId="4ef7ff3058e5cb20" providerId="LiveId" clId="{33864A32-46EA-E144-A11F-78E90A60E6CF}" dt="2024-05-07T14:09:28.518" v="1260" actId="1076"/>
          <ac:picMkLst>
            <pc:docMk/>
            <pc:sldMk cId="0" sldId="423"/>
            <ac:picMk id="4" creationId="{0D061103-F60E-28EF-D2C0-0DD1809A169C}"/>
          </ac:picMkLst>
        </pc:picChg>
      </pc:sldChg>
      <pc:sldChg chg="modSp mod">
        <pc:chgData name="Laboratories Aperture Science" userId="4ef7ff3058e5cb20" providerId="LiveId" clId="{33864A32-46EA-E144-A11F-78E90A60E6CF}" dt="2024-05-07T16:24:30.761" v="1477" actId="1076"/>
        <pc:sldMkLst>
          <pc:docMk/>
          <pc:sldMk cId="0" sldId="425"/>
        </pc:sldMkLst>
        <pc:spChg chg="mod">
          <ac:chgData name="Laboratories Aperture Science" userId="4ef7ff3058e5cb20" providerId="LiveId" clId="{33864A32-46EA-E144-A11F-78E90A60E6CF}" dt="2024-05-07T16:24:30.761" v="1477" actId="1076"/>
          <ac:spMkLst>
            <pc:docMk/>
            <pc:sldMk cId="0" sldId="425"/>
            <ac:spMk id="3" creationId="{00000000-0000-0000-0000-000000000000}"/>
          </ac:spMkLst>
        </pc:spChg>
        <pc:spChg chg="mod">
          <ac:chgData name="Laboratories Aperture Science" userId="4ef7ff3058e5cb20" providerId="LiveId" clId="{33864A32-46EA-E144-A11F-78E90A60E6CF}" dt="2024-05-07T16:17:23.571" v="1457" actId="20577"/>
          <ac:spMkLst>
            <pc:docMk/>
            <pc:sldMk cId="0" sldId="425"/>
            <ac:spMk id="4" creationId="{00000000-0000-0000-0000-000000000000}"/>
          </ac:spMkLst>
        </pc:spChg>
      </pc:sldChg>
      <pc:sldChg chg="modSp del mod">
        <pc:chgData name="Laboratories Aperture Science" userId="4ef7ff3058e5cb20" providerId="LiveId" clId="{33864A32-46EA-E144-A11F-78E90A60E6CF}" dt="2024-05-07T15:33:53.846" v="1406" actId="2696"/>
        <pc:sldMkLst>
          <pc:docMk/>
          <pc:sldMk cId="0" sldId="441"/>
        </pc:sldMkLst>
        <pc:spChg chg="mod">
          <ac:chgData name="Laboratories Aperture Science" userId="4ef7ff3058e5cb20" providerId="LiveId" clId="{33864A32-46EA-E144-A11F-78E90A60E6CF}" dt="2024-05-07T13:11:48.050" v="163" actId="113"/>
          <ac:spMkLst>
            <pc:docMk/>
            <pc:sldMk cId="0" sldId="441"/>
            <ac:spMk id="37" creationId="{00000000-0000-0000-0000-000000000000}"/>
          </ac:spMkLst>
        </pc:spChg>
      </pc:sldChg>
      <pc:sldChg chg="addSp delSp modSp mod modNotesTx">
        <pc:chgData name="Laboratories Aperture Science" userId="4ef7ff3058e5cb20" providerId="LiveId" clId="{33864A32-46EA-E144-A11F-78E90A60E6CF}" dt="2024-05-07T13:04:11.056" v="87" actId="1076"/>
        <pc:sldMkLst>
          <pc:docMk/>
          <pc:sldMk cId="1461088773" sldId="443"/>
        </pc:sldMkLst>
        <pc:spChg chg="add del mod">
          <ac:chgData name="Laboratories Aperture Science" userId="4ef7ff3058e5cb20" providerId="LiveId" clId="{33864A32-46EA-E144-A11F-78E90A60E6CF}" dt="2024-05-07T13:04:11.056" v="87" actId="1076"/>
          <ac:spMkLst>
            <pc:docMk/>
            <pc:sldMk cId="1461088773" sldId="443"/>
            <ac:spMk id="2" creationId="{2385B8D7-04B3-52AF-9D67-A5A449497DFC}"/>
          </ac:spMkLst>
        </pc:spChg>
        <pc:picChg chg="mod modCrop">
          <ac:chgData name="Laboratories Aperture Science" userId="4ef7ff3058e5cb20" providerId="LiveId" clId="{33864A32-46EA-E144-A11F-78E90A60E6CF}" dt="2024-05-07T13:03:37.210" v="72" actId="1076"/>
          <ac:picMkLst>
            <pc:docMk/>
            <pc:sldMk cId="1461088773" sldId="443"/>
            <ac:picMk id="4" creationId="{6C4F8247-742B-2716-1E9E-ADE39200AAB3}"/>
          </ac:picMkLst>
        </pc:picChg>
        <pc:picChg chg="add del mod">
          <ac:chgData name="Laboratories Aperture Science" userId="4ef7ff3058e5cb20" providerId="LiveId" clId="{33864A32-46EA-E144-A11F-78E90A60E6CF}" dt="2024-05-07T13:03:58.074" v="73" actId="1076"/>
          <ac:picMkLst>
            <pc:docMk/>
            <pc:sldMk cId="1461088773" sldId="443"/>
            <ac:picMk id="7" creationId="{03EEAA35-15E1-3685-E06C-FD511A2B9BA6}"/>
          </ac:picMkLst>
        </pc:picChg>
        <pc:picChg chg="add del mod">
          <ac:chgData name="Laboratories Aperture Science" userId="4ef7ff3058e5cb20" providerId="LiveId" clId="{33864A32-46EA-E144-A11F-78E90A60E6CF}" dt="2024-05-07T13:04:01.095" v="74" actId="1076"/>
          <ac:picMkLst>
            <pc:docMk/>
            <pc:sldMk cId="1461088773" sldId="443"/>
            <ac:picMk id="9" creationId="{E24C029F-3092-6D90-6253-0FD1527094E5}"/>
          </ac:picMkLst>
        </pc:picChg>
        <pc:picChg chg="mod">
          <ac:chgData name="Laboratories Aperture Science" userId="4ef7ff3058e5cb20" providerId="LiveId" clId="{33864A32-46EA-E144-A11F-78E90A60E6CF}" dt="2024-05-07T13:04:11.056" v="87" actId="1076"/>
          <ac:picMkLst>
            <pc:docMk/>
            <pc:sldMk cId="1461088773" sldId="443"/>
            <ac:picMk id="12" creationId="{00000000-0000-0000-0000-000000000000}"/>
          </ac:picMkLst>
        </pc:picChg>
      </pc:sldChg>
      <pc:sldChg chg="delSp modSp mod">
        <pc:chgData name="Laboratories Aperture Science" userId="4ef7ff3058e5cb20" providerId="LiveId" clId="{33864A32-46EA-E144-A11F-78E90A60E6CF}" dt="2024-05-07T13:01:58.530" v="44" actId="1076"/>
        <pc:sldMkLst>
          <pc:docMk/>
          <pc:sldMk cId="3426169981" sldId="444"/>
        </pc:sldMkLst>
        <pc:spChg chg="mod">
          <ac:chgData name="Laboratories Aperture Science" userId="4ef7ff3058e5cb20" providerId="LiveId" clId="{33864A32-46EA-E144-A11F-78E90A60E6CF}" dt="2024-05-07T13:01:58.530" v="44" actId="1076"/>
          <ac:spMkLst>
            <pc:docMk/>
            <pc:sldMk cId="3426169981" sldId="444"/>
            <ac:spMk id="3" creationId="{00000000-0000-0000-0000-000000000000}"/>
          </ac:spMkLst>
        </pc:spChg>
        <pc:picChg chg="mod">
          <ac:chgData name="Laboratories Aperture Science" userId="4ef7ff3058e5cb20" providerId="LiveId" clId="{33864A32-46EA-E144-A11F-78E90A60E6CF}" dt="2024-05-07T13:01:58.530" v="44" actId="1076"/>
          <ac:picMkLst>
            <pc:docMk/>
            <pc:sldMk cId="3426169981" sldId="444"/>
            <ac:picMk id="4" creationId="{22E29AFE-7D24-2D77-D00F-4092455FF3DE}"/>
          </ac:picMkLst>
        </pc:picChg>
        <pc:picChg chg="mod">
          <ac:chgData name="Laboratories Aperture Science" userId="4ef7ff3058e5cb20" providerId="LiveId" clId="{33864A32-46EA-E144-A11F-78E90A60E6CF}" dt="2024-05-07T13:01:58.530" v="44" actId="1076"/>
          <ac:picMkLst>
            <pc:docMk/>
            <pc:sldMk cId="3426169981" sldId="444"/>
            <ac:picMk id="5" creationId="{6CB3E4FE-734C-22D3-AA6B-82EB5E1BA76A}"/>
          </ac:picMkLst>
        </pc:picChg>
        <pc:picChg chg="del">
          <ac:chgData name="Laboratories Aperture Science" userId="4ef7ff3058e5cb20" providerId="LiveId" clId="{33864A32-46EA-E144-A11F-78E90A60E6CF}" dt="2024-05-07T13:01:43.825" v="40" actId="478"/>
          <ac:picMkLst>
            <pc:docMk/>
            <pc:sldMk cId="3426169981" sldId="444"/>
            <ac:picMk id="12" creationId="{00000000-0000-0000-0000-000000000000}"/>
          </ac:picMkLst>
        </pc:picChg>
      </pc:sldChg>
      <pc:sldChg chg="addSp delSp modSp mod modNotesTx">
        <pc:chgData name="Laboratories Aperture Science" userId="4ef7ff3058e5cb20" providerId="LiveId" clId="{33864A32-46EA-E144-A11F-78E90A60E6CF}" dt="2024-05-07T16:31:15.181" v="1516" actId="14100"/>
        <pc:sldMkLst>
          <pc:docMk/>
          <pc:sldMk cId="2660146354" sldId="446"/>
        </pc:sldMkLst>
        <pc:spChg chg="del">
          <ac:chgData name="Laboratories Aperture Science" userId="4ef7ff3058e5cb20" providerId="LiveId" clId="{33864A32-46EA-E144-A11F-78E90A60E6CF}" dt="2024-05-07T15:34:11.039" v="1410" actId="478"/>
          <ac:spMkLst>
            <pc:docMk/>
            <pc:sldMk cId="2660146354" sldId="446"/>
            <ac:spMk id="5" creationId="{7C289178-DF1C-C7C5-00C3-BB60002577B5}"/>
          </ac:spMkLst>
        </pc:spChg>
        <pc:spChg chg="del">
          <ac:chgData name="Laboratories Aperture Science" userId="4ef7ff3058e5cb20" providerId="LiveId" clId="{33864A32-46EA-E144-A11F-78E90A60E6CF}" dt="2024-05-07T15:34:45.449" v="1417" actId="478"/>
          <ac:spMkLst>
            <pc:docMk/>
            <pc:sldMk cId="2660146354" sldId="446"/>
            <ac:spMk id="6" creationId="{97E55A81-F7A7-44ED-8CBE-E2EBB05BE8BE}"/>
          </ac:spMkLst>
        </pc:spChg>
        <pc:spChg chg="add mod">
          <ac:chgData name="Laboratories Aperture Science" userId="4ef7ff3058e5cb20" providerId="LiveId" clId="{33864A32-46EA-E144-A11F-78E90A60E6CF}" dt="2024-05-07T16:31:15.181" v="1516" actId="14100"/>
          <ac:spMkLst>
            <pc:docMk/>
            <pc:sldMk cId="2660146354" sldId="446"/>
            <ac:spMk id="9" creationId="{B1F8BBB2-D245-641D-E96B-CCCDEC9AA64C}"/>
          </ac:spMkLst>
        </pc:spChg>
        <pc:spChg chg="mod">
          <ac:chgData name="Laboratories Aperture Science" userId="4ef7ff3058e5cb20" providerId="LiveId" clId="{33864A32-46EA-E144-A11F-78E90A60E6CF}" dt="2024-05-07T16:29:45.676" v="1503" actId="403"/>
          <ac:spMkLst>
            <pc:docMk/>
            <pc:sldMk cId="2660146354" sldId="446"/>
            <ac:spMk id="11" creationId="{00747AB9-5172-E885-46B8-9BF9F5EBB842}"/>
          </ac:spMkLst>
        </pc:spChg>
        <pc:picChg chg="add mod">
          <ac:chgData name="Laboratories Aperture Science" userId="4ef7ff3058e5cb20" providerId="LiveId" clId="{33864A32-46EA-E144-A11F-78E90A60E6CF}" dt="2024-05-07T16:28:33.250" v="1482" actId="1076"/>
          <ac:picMkLst>
            <pc:docMk/>
            <pc:sldMk cId="2660146354" sldId="446"/>
            <ac:picMk id="2" creationId="{76717C8B-73D2-2AD2-A149-7AF78EE9E1E3}"/>
          </ac:picMkLst>
        </pc:picChg>
        <pc:picChg chg="add mod">
          <ac:chgData name="Laboratories Aperture Science" userId="4ef7ff3058e5cb20" providerId="LiveId" clId="{33864A32-46EA-E144-A11F-78E90A60E6CF}" dt="2024-05-07T16:29:20.537" v="1485" actId="1076"/>
          <ac:picMkLst>
            <pc:docMk/>
            <pc:sldMk cId="2660146354" sldId="446"/>
            <ac:picMk id="3" creationId="{18236F25-5372-5DC5-5092-E63F0DE13570}"/>
          </ac:picMkLst>
        </pc:picChg>
        <pc:picChg chg="del">
          <ac:chgData name="Laboratories Aperture Science" userId="4ef7ff3058e5cb20" providerId="LiveId" clId="{33864A32-46EA-E144-A11F-78E90A60E6CF}" dt="2024-05-07T15:34:06.206" v="1408" actId="478"/>
          <ac:picMkLst>
            <pc:docMk/>
            <pc:sldMk cId="2660146354" sldId="446"/>
            <ac:picMk id="4" creationId="{252BFD53-EE24-909B-0819-574713EA6635}"/>
          </ac:picMkLst>
        </pc:picChg>
        <pc:picChg chg="del">
          <ac:chgData name="Laboratories Aperture Science" userId="4ef7ff3058e5cb20" providerId="LiveId" clId="{33864A32-46EA-E144-A11F-78E90A60E6CF}" dt="2024-05-07T15:34:07.888" v="1409" actId="478"/>
          <ac:picMkLst>
            <pc:docMk/>
            <pc:sldMk cId="2660146354" sldId="446"/>
            <ac:picMk id="7" creationId="{16EE8E97-3D82-FE01-21EF-C0FE92222AA0}"/>
          </ac:picMkLst>
        </pc:picChg>
      </pc:sldChg>
      <pc:sldChg chg="mod modShow">
        <pc:chgData name="Laboratories Aperture Science" userId="4ef7ff3058e5cb20" providerId="LiveId" clId="{33864A32-46EA-E144-A11F-78E90A60E6CF}" dt="2024-05-07T16:07:20.194" v="1418" actId="729"/>
        <pc:sldMkLst>
          <pc:docMk/>
          <pc:sldMk cId="2957778762" sldId="447"/>
        </pc:sldMkLst>
      </pc:sldChg>
      <pc:sldChg chg="modSp mod modShow">
        <pc:chgData name="Laboratories Aperture Science" userId="4ef7ff3058e5cb20" providerId="LiveId" clId="{33864A32-46EA-E144-A11F-78E90A60E6CF}" dt="2024-05-07T14:08:34.061" v="1248"/>
        <pc:sldMkLst>
          <pc:docMk/>
          <pc:sldMk cId="4278922196" sldId="448"/>
        </pc:sldMkLst>
        <pc:spChg chg="mod">
          <ac:chgData name="Laboratories Aperture Science" userId="4ef7ff3058e5cb20" providerId="LiveId" clId="{33864A32-46EA-E144-A11F-78E90A60E6CF}" dt="2024-05-07T14:08:34.061" v="1248"/>
          <ac:spMkLst>
            <pc:docMk/>
            <pc:sldMk cId="4278922196" sldId="448"/>
            <ac:spMk id="6" creationId="{1FF3B084-65F4-D38C-73D0-F2DAFC6BCF10}"/>
          </ac:spMkLst>
        </pc:spChg>
      </pc:sldChg>
      <pc:sldChg chg="addSp delSp modSp mod">
        <pc:chgData name="Laboratories Aperture Science" userId="4ef7ff3058e5cb20" providerId="LiveId" clId="{33864A32-46EA-E144-A11F-78E90A60E6CF}" dt="2024-05-07T13:13:38.347" v="219" actId="21"/>
        <pc:sldMkLst>
          <pc:docMk/>
          <pc:sldMk cId="4097636643" sldId="449"/>
        </pc:sldMkLst>
        <pc:spChg chg="add del mod">
          <ac:chgData name="Laboratories Aperture Science" userId="4ef7ff3058e5cb20" providerId="LiveId" clId="{33864A32-46EA-E144-A11F-78E90A60E6CF}" dt="2024-05-07T13:13:16.629" v="209" actId="21"/>
          <ac:spMkLst>
            <pc:docMk/>
            <pc:sldMk cId="4097636643" sldId="449"/>
            <ac:spMk id="3" creationId="{96D8A54A-DB16-D104-F723-7E1A4173B8BF}"/>
          </ac:spMkLst>
        </pc:spChg>
        <pc:spChg chg="add del">
          <ac:chgData name="Laboratories Aperture Science" userId="4ef7ff3058e5cb20" providerId="LiveId" clId="{33864A32-46EA-E144-A11F-78E90A60E6CF}" dt="2024-05-07T13:13:30.384" v="216" actId="21"/>
          <ac:spMkLst>
            <pc:docMk/>
            <pc:sldMk cId="4097636643" sldId="449"/>
            <ac:spMk id="4" creationId="{BB92D0AA-075F-5E26-C02C-C78D999DF08E}"/>
          </ac:spMkLst>
        </pc:spChg>
        <pc:spChg chg="add del mod">
          <ac:chgData name="Laboratories Aperture Science" userId="4ef7ff3058e5cb20" providerId="LiveId" clId="{33864A32-46EA-E144-A11F-78E90A60E6CF}" dt="2024-05-07T13:13:38.347" v="219" actId="21"/>
          <ac:spMkLst>
            <pc:docMk/>
            <pc:sldMk cId="4097636643" sldId="449"/>
            <ac:spMk id="5" creationId="{FB489C4A-9FB7-8CE4-DD20-D9A602C941E3}"/>
          </ac:spMkLst>
        </pc:spChg>
      </pc:sldChg>
      <pc:sldChg chg="addSp delSp modSp mod ord">
        <pc:chgData name="Laboratories Aperture Science" userId="4ef7ff3058e5cb20" providerId="LiveId" clId="{33864A32-46EA-E144-A11F-78E90A60E6CF}" dt="2024-05-08T16:20:03.250" v="1772" actId="1076"/>
        <pc:sldMkLst>
          <pc:docMk/>
          <pc:sldMk cId="3381953038" sldId="451"/>
        </pc:sldMkLst>
        <pc:spChg chg="del mod">
          <ac:chgData name="Laboratories Aperture Science" userId="4ef7ff3058e5cb20" providerId="LiveId" clId="{33864A32-46EA-E144-A11F-78E90A60E6CF}" dt="2024-05-07T16:35:47.657" v="1699"/>
          <ac:spMkLst>
            <pc:docMk/>
            <pc:sldMk cId="3381953038" sldId="451"/>
            <ac:spMk id="3" creationId="{5F86B8EF-832B-13D3-20EB-9E21533E1A4D}"/>
          </ac:spMkLst>
        </pc:spChg>
        <pc:spChg chg="add mod">
          <ac:chgData name="Laboratories Aperture Science" userId="4ef7ff3058e5cb20" providerId="LiveId" clId="{33864A32-46EA-E144-A11F-78E90A60E6CF}" dt="2024-05-07T16:36:00.168" v="1714" actId="1076"/>
          <ac:spMkLst>
            <pc:docMk/>
            <pc:sldMk cId="3381953038" sldId="451"/>
            <ac:spMk id="4" creationId="{44B5C977-BE21-3C7D-261C-259AD8BCBE47}"/>
          </ac:spMkLst>
        </pc:spChg>
        <pc:spChg chg="mod">
          <ac:chgData name="Laboratories Aperture Science" userId="4ef7ff3058e5cb20" providerId="LiveId" clId="{33864A32-46EA-E144-A11F-78E90A60E6CF}" dt="2024-05-08T16:20:03.250" v="1772" actId="1076"/>
          <ac:spMkLst>
            <pc:docMk/>
            <pc:sldMk cId="3381953038" sldId="451"/>
            <ac:spMk id="5" creationId="{B5A3A323-D2F7-559D-A8A5-9A7972D2B6F1}"/>
          </ac:spMkLst>
        </pc:spChg>
      </pc:sldChg>
      <pc:sldChg chg="mod modShow">
        <pc:chgData name="Laboratories Aperture Science" userId="4ef7ff3058e5cb20" providerId="LiveId" clId="{33864A32-46EA-E144-A11F-78E90A60E6CF}" dt="2024-05-07T16:30:16.326" v="1504" actId="729"/>
        <pc:sldMkLst>
          <pc:docMk/>
          <pc:sldMk cId="34614195" sldId="453"/>
        </pc:sldMkLst>
      </pc:sldChg>
      <pc:sldChg chg="addSp delSp modSp mod modNotesTx">
        <pc:chgData name="Laboratories Aperture Science" userId="4ef7ff3058e5cb20" providerId="LiveId" clId="{33864A32-46EA-E144-A11F-78E90A60E6CF}" dt="2024-05-07T13:48:04.159" v="985" actId="1036"/>
        <pc:sldMkLst>
          <pc:docMk/>
          <pc:sldMk cId="2439240259" sldId="457"/>
        </pc:sldMkLst>
        <pc:spChg chg="add mod">
          <ac:chgData name="Laboratories Aperture Science" userId="4ef7ff3058e5cb20" providerId="LiveId" clId="{33864A32-46EA-E144-A11F-78E90A60E6CF}" dt="2024-05-07T13:25:09.373" v="474" actId="20577"/>
          <ac:spMkLst>
            <pc:docMk/>
            <pc:sldMk cId="2439240259" sldId="457"/>
            <ac:spMk id="2" creationId="{9F43524A-5D0D-C602-74EE-31B6EE7300C2}"/>
          </ac:spMkLst>
        </pc:spChg>
        <pc:spChg chg="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3" creationId="{A2927FAC-B629-3F2C-DEB0-9DF46D486756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4" creationId="{28FFBD9B-D0DA-963A-5F9A-25089A70D8A0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6" creationId="{234CAA19-2CC6-8F67-1FE3-DD5F462B55DF}"/>
          </ac:spMkLst>
        </pc:spChg>
        <pc:spChg chg="del mod">
          <ac:chgData name="Laboratories Aperture Science" userId="4ef7ff3058e5cb20" providerId="LiveId" clId="{33864A32-46EA-E144-A11F-78E90A60E6CF}" dt="2024-05-07T13:15:00.022" v="259" actId="478"/>
          <ac:spMkLst>
            <pc:docMk/>
            <pc:sldMk cId="2439240259" sldId="457"/>
            <ac:spMk id="9" creationId="{CC0C27CF-E77A-98F3-EFCA-416FF5FF8F0B}"/>
          </ac:spMkLst>
        </pc:spChg>
        <pc:spChg chg="del mod">
          <ac:chgData name="Laboratories Aperture Science" userId="4ef7ff3058e5cb20" providerId="LiveId" clId="{33864A32-46EA-E144-A11F-78E90A60E6CF}" dt="2024-05-07T13:25:12.310" v="476"/>
          <ac:spMkLst>
            <pc:docMk/>
            <pc:sldMk cId="2439240259" sldId="457"/>
            <ac:spMk id="11" creationId="{1A04E4E5-5DB7-21BE-BB8F-44CCB15B016B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12" creationId="{3182DC17-5E4F-BF3B-B4E5-3DE23423B3E2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16" creationId="{481E3FDA-299F-2BA5-8EFF-E5A41DC2E8E8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25" creationId="{EFEFD38E-A140-AFB7-057B-432D50B91BC4}"/>
          </ac:spMkLst>
        </pc:spChg>
        <pc:spChg chg="add mod">
          <ac:chgData name="Laboratories Aperture Science" userId="4ef7ff3058e5cb20" providerId="LiveId" clId="{33864A32-46EA-E144-A11F-78E90A60E6CF}" dt="2024-05-07T13:48:04.159" v="985" actId="1036"/>
          <ac:spMkLst>
            <pc:docMk/>
            <pc:sldMk cId="2439240259" sldId="457"/>
            <ac:spMk id="26" creationId="{4841AF44-B300-B1B6-7F9A-6A4CD7AA57EC}"/>
          </ac:spMkLst>
        </pc:spChg>
        <pc:picChg chg="del">
          <ac:chgData name="Laboratories Aperture Science" userId="4ef7ff3058e5cb20" providerId="LiveId" clId="{33864A32-46EA-E144-A11F-78E90A60E6CF}" dt="2024-05-07T13:14:37.601" v="228" actId="478"/>
          <ac:picMkLst>
            <pc:docMk/>
            <pc:sldMk cId="2439240259" sldId="457"/>
            <ac:picMk id="5" creationId="{7A16206D-B9AA-D244-66DB-E965EBAC1AEF}"/>
          </ac:picMkLst>
        </pc:picChg>
        <pc:picChg chg="del mod">
          <ac:chgData name="Laboratories Aperture Science" userId="4ef7ff3058e5cb20" providerId="LiveId" clId="{33864A32-46EA-E144-A11F-78E90A60E6CF}" dt="2024-05-07T13:14:36.398" v="227" actId="478"/>
          <ac:picMkLst>
            <pc:docMk/>
            <pc:sldMk cId="2439240259" sldId="457"/>
            <ac:picMk id="7" creationId="{BE920D6B-020D-72DD-5E1C-60736FB654D6}"/>
          </ac:picMkLst>
        </pc:picChg>
        <pc:cxnChg chg="add mod">
          <ac:chgData name="Laboratories Aperture Science" userId="4ef7ff3058e5cb20" providerId="LiveId" clId="{33864A32-46EA-E144-A11F-78E90A60E6CF}" dt="2024-05-07T13:48:04.159" v="985" actId="1036"/>
          <ac:cxnSpMkLst>
            <pc:docMk/>
            <pc:sldMk cId="2439240259" sldId="457"/>
            <ac:cxnSpMk id="10" creationId="{4A7EB121-4726-C239-E31F-413DC569E5CC}"/>
          </ac:cxnSpMkLst>
        </pc:cxnChg>
        <pc:cxnChg chg="add mod">
          <ac:chgData name="Laboratories Aperture Science" userId="4ef7ff3058e5cb20" providerId="LiveId" clId="{33864A32-46EA-E144-A11F-78E90A60E6CF}" dt="2024-05-07T13:48:04.159" v="985" actId="1036"/>
          <ac:cxnSpMkLst>
            <pc:docMk/>
            <pc:sldMk cId="2439240259" sldId="457"/>
            <ac:cxnSpMk id="13" creationId="{A02E4AEF-3104-338D-0AC5-DE58107490BB}"/>
          </ac:cxnSpMkLst>
        </pc:cxnChg>
        <pc:cxnChg chg="add mod">
          <ac:chgData name="Laboratories Aperture Science" userId="4ef7ff3058e5cb20" providerId="LiveId" clId="{33864A32-46EA-E144-A11F-78E90A60E6CF}" dt="2024-05-07T13:48:04.159" v="985" actId="1036"/>
          <ac:cxnSpMkLst>
            <pc:docMk/>
            <pc:sldMk cId="2439240259" sldId="457"/>
            <ac:cxnSpMk id="17" creationId="{5092F9DE-E1B1-D9AE-E448-B62D9E30581A}"/>
          </ac:cxnSpMkLst>
        </pc:cxnChg>
        <pc:cxnChg chg="add mod">
          <ac:chgData name="Laboratories Aperture Science" userId="4ef7ff3058e5cb20" providerId="LiveId" clId="{33864A32-46EA-E144-A11F-78E90A60E6CF}" dt="2024-05-07T13:48:04.159" v="985" actId="1036"/>
          <ac:cxnSpMkLst>
            <pc:docMk/>
            <pc:sldMk cId="2439240259" sldId="457"/>
            <ac:cxnSpMk id="22" creationId="{3FB807D7-CD35-C99A-11BD-656794496504}"/>
          </ac:cxnSpMkLst>
        </pc:cxnChg>
        <pc:cxnChg chg="add mod">
          <ac:chgData name="Laboratories Aperture Science" userId="4ef7ff3058e5cb20" providerId="LiveId" clId="{33864A32-46EA-E144-A11F-78E90A60E6CF}" dt="2024-05-07T13:48:04.159" v="985" actId="1036"/>
          <ac:cxnSpMkLst>
            <pc:docMk/>
            <pc:sldMk cId="2439240259" sldId="457"/>
            <ac:cxnSpMk id="33" creationId="{AF2D2EB4-9E79-180F-0DC4-ECB6EAAEDB3B}"/>
          </ac:cxnSpMkLst>
        </pc:cxnChg>
      </pc:sldChg>
      <pc:sldChg chg="addSp delSp modSp mod modNotesTx">
        <pc:chgData name="Laboratories Aperture Science" userId="4ef7ff3058e5cb20" providerId="LiveId" clId="{33864A32-46EA-E144-A11F-78E90A60E6CF}" dt="2024-05-07T13:06:48.090" v="149" actId="1076"/>
        <pc:sldMkLst>
          <pc:docMk/>
          <pc:sldMk cId="2244999487" sldId="458"/>
        </pc:sldMkLst>
        <pc:spChg chg="add del mod">
          <ac:chgData name="Laboratories Aperture Science" userId="4ef7ff3058e5cb20" providerId="LiveId" clId="{33864A32-46EA-E144-A11F-78E90A60E6CF}" dt="2024-05-07T13:06:48.090" v="149" actId="1076"/>
          <ac:spMkLst>
            <pc:docMk/>
            <pc:sldMk cId="2244999487" sldId="458"/>
            <ac:spMk id="3" creationId="{063131C9-1209-79F5-B3E2-9492BFFCC762}"/>
          </ac:spMkLst>
        </pc:spChg>
        <pc:spChg chg="add mod">
          <ac:chgData name="Laboratories Aperture Science" userId="4ef7ff3058e5cb20" providerId="LiveId" clId="{33864A32-46EA-E144-A11F-78E90A60E6CF}" dt="2024-05-07T13:05:24.501" v="140" actId="1076"/>
          <ac:spMkLst>
            <pc:docMk/>
            <pc:sldMk cId="2244999487" sldId="458"/>
            <ac:spMk id="4" creationId="{FCB86DAF-EC32-E096-B7CF-36F2548CB72C}"/>
          </ac:spMkLst>
        </pc:spChg>
        <pc:picChg chg="add mod">
          <ac:chgData name="Laboratories Aperture Science" userId="4ef7ff3058e5cb20" providerId="LiveId" clId="{33864A32-46EA-E144-A11F-78E90A60E6CF}" dt="2024-05-07T13:05:25.773" v="141" actId="1076"/>
          <ac:picMkLst>
            <pc:docMk/>
            <pc:sldMk cId="2244999487" sldId="458"/>
            <ac:picMk id="2" creationId="{542E2B23-19AC-0455-212A-7A44F7705401}"/>
          </ac:picMkLst>
        </pc:picChg>
        <pc:picChg chg="mod">
          <ac:chgData name="Laboratories Aperture Science" userId="4ef7ff3058e5cb20" providerId="LiveId" clId="{33864A32-46EA-E144-A11F-78E90A60E6CF}" dt="2024-05-07T13:06:43.170" v="148" actId="14100"/>
          <ac:picMkLst>
            <pc:docMk/>
            <pc:sldMk cId="2244999487" sldId="458"/>
            <ac:picMk id="6" creationId="{1102C01E-C317-6A7B-1387-E227DF3F3A8E}"/>
          </ac:picMkLst>
        </pc:picChg>
      </pc:sldChg>
      <pc:sldChg chg="modSp mod modNotesTx">
        <pc:chgData name="Laboratories Aperture Science" userId="4ef7ff3058e5cb20" providerId="LiveId" clId="{33864A32-46EA-E144-A11F-78E90A60E6CF}" dt="2024-05-07T13:01:17.339" v="38" actId="1076"/>
        <pc:sldMkLst>
          <pc:docMk/>
          <pc:sldMk cId="3632059487" sldId="459"/>
        </pc:sldMkLst>
        <pc:spChg chg="mod">
          <ac:chgData name="Laboratories Aperture Science" userId="4ef7ff3058e5cb20" providerId="LiveId" clId="{33864A32-46EA-E144-A11F-78E90A60E6CF}" dt="2024-05-07T13:01:17.339" v="38" actId="1076"/>
          <ac:spMkLst>
            <pc:docMk/>
            <pc:sldMk cId="3632059487" sldId="459"/>
            <ac:spMk id="3" creationId="{57F6BDC1-C229-846B-6F3A-99EF230D5484}"/>
          </ac:spMkLst>
        </pc:spChg>
      </pc:sldChg>
      <pc:sldChg chg="mod modShow">
        <pc:chgData name="Laboratories Aperture Science" userId="4ef7ff3058e5cb20" providerId="LiveId" clId="{33864A32-46EA-E144-A11F-78E90A60E6CF}" dt="2024-05-07T15:31:45.094" v="1321" actId="729"/>
        <pc:sldMkLst>
          <pc:docMk/>
          <pc:sldMk cId="2819880823" sldId="460"/>
        </pc:sldMkLst>
      </pc:sldChg>
      <pc:sldChg chg="mod modShow">
        <pc:chgData name="Laboratories Aperture Science" userId="4ef7ff3058e5cb20" providerId="LiveId" clId="{33864A32-46EA-E144-A11F-78E90A60E6CF}" dt="2024-05-07T15:31:55.972" v="1322" actId="729"/>
        <pc:sldMkLst>
          <pc:docMk/>
          <pc:sldMk cId="2482855567" sldId="461"/>
        </pc:sldMkLst>
      </pc:sldChg>
      <pc:sldChg chg="modSp mod">
        <pc:chgData name="Laboratories Aperture Science" userId="4ef7ff3058e5cb20" providerId="LiveId" clId="{33864A32-46EA-E144-A11F-78E90A60E6CF}" dt="2024-05-07T13:16:51.828" v="297" actId="20577"/>
        <pc:sldMkLst>
          <pc:docMk/>
          <pc:sldMk cId="1042916574" sldId="462"/>
        </pc:sldMkLst>
        <pc:spChg chg="mod">
          <ac:chgData name="Laboratories Aperture Science" userId="4ef7ff3058e5cb20" providerId="LiveId" clId="{33864A32-46EA-E144-A11F-78E90A60E6CF}" dt="2024-05-07T13:16:51.828" v="297" actId="20577"/>
          <ac:spMkLst>
            <pc:docMk/>
            <pc:sldMk cId="1042916574" sldId="462"/>
            <ac:spMk id="13" creationId="{00000000-0000-0000-0000-000000000000}"/>
          </ac:spMkLst>
        </pc:spChg>
      </pc:sldChg>
      <pc:sldChg chg="modSp mod ord modShow">
        <pc:chgData name="Laboratories Aperture Science" userId="4ef7ff3058e5cb20" providerId="LiveId" clId="{33864A32-46EA-E144-A11F-78E90A60E6CF}" dt="2024-05-07T16:07:45.271" v="1425" actId="14100"/>
        <pc:sldMkLst>
          <pc:docMk/>
          <pc:sldMk cId="1533196533" sldId="463"/>
        </pc:sldMkLst>
        <pc:spChg chg="mod">
          <ac:chgData name="Laboratories Aperture Science" userId="4ef7ff3058e5cb20" providerId="LiveId" clId="{33864A32-46EA-E144-A11F-78E90A60E6CF}" dt="2024-05-07T16:07:45.271" v="1425" actId="14100"/>
          <ac:spMkLst>
            <pc:docMk/>
            <pc:sldMk cId="1533196533" sldId="463"/>
            <ac:spMk id="4" creationId="{48D67579-CED6-6F70-0F17-1C4A9EA0C670}"/>
          </ac:spMkLst>
        </pc:spChg>
      </pc:sldChg>
      <pc:sldChg chg="addSp delSp modSp new mod">
        <pc:chgData name="Laboratories Aperture Science" userId="4ef7ff3058e5cb20" providerId="LiveId" clId="{33864A32-46EA-E144-A11F-78E90A60E6CF}" dt="2024-05-07T13:13:48.589" v="226" actId="1076"/>
        <pc:sldMkLst>
          <pc:docMk/>
          <pc:sldMk cId="665119395" sldId="464"/>
        </pc:sldMkLst>
        <pc:spChg chg="add del mod">
          <ac:chgData name="Laboratories Aperture Science" userId="4ef7ff3058e5cb20" providerId="LiveId" clId="{33864A32-46EA-E144-A11F-78E90A60E6CF}" dt="2024-05-07T13:13:11.791" v="208" actId="478"/>
          <ac:spMkLst>
            <pc:docMk/>
            <pc:sldMk cId="665119395" sldId="464"/>
            <ac:spMk id="2" creationId="{17D64689-02D0-22B5-439A-F088B04024C5}"/>
          </ac:spMkLst>
        </pc:spChg>
        <pc:spChg chg="add mod">
          <ac:chgData name="Laboratories Aperture Science" userId="4ef7ff3058e5cb20" providerId="LiveId" clId="{33864A32-46EA-E144-A11F-78E90A60E6CF}" dt="2024-05-07T13:13:10.050" v="207"/>
          <ac:spMkLst>
            <pc:docMk/>
            <pc:sldMk cId="665119395" sldId="464"/>
            <ac:spMk id="3" creationId="{42B4EF32-BCC8-0508-6B91-9BA7936E24F3}"/>
          </ac:spMkLst>
        </pc:spChg>
        <pc:spChg chg="add mod">
          <ac:chgData name="Laboratories Aperture Science" userId="4ef7ff3058e5cb20" providerId="LiveId" clId="{33864A32-46EA-E144-A11F-78E90A60E6CF}" dt="2024-05-07T13:13:25.635" v="215" actId="403"/>
          <ac:spMkLst>
            <pc:docMk/>
            <pc:sldMk cId="665119395" sldId="464"/>
            <ac:spMk id="5" creationId="{B1402F26-9E99-1541-E801-EAD436F4B221}"/>
          </ac:spMkLst>
        </pc:spChg>
        <pc:spChg chg="add mod">
          <ac:chgData name="Laboratories Aperture Science" userId="4ef7ff3058e5cb20" providerId="LiveId" clId="{33864A32-46EA-E144-A11F-78E90A60E6CF}" dt="2024-05-07T13:13:35.058" v="218" actId="1076"/>
          <ac:spMkLst>
            <pc:docMk/>
            <pc:sldMk cId="665119395" sldId="464"/>
            <ac:spMk id="6" creationId="{09829756-EEA1-C91F-39A6-C99F458B6C28}"/>
          </ac:spMkLst>
        </pc:spChg>
        <pc:spChg chg="add mod">
          <ac:chgData name="Laboratories Aperture Science" userId="4ef7ff3058e5cb20" providerId="LiveId" clId="{33864A32-46EA-E144-A11F-78E90A60E6CF}" dt="2024-05-07T13:13:48.589" v="226" actId="1076"/>
          <ac:spMkLst>
            <pc:docMk/>
            <pc:sldMk cId="665119395" sldId="464"/>
            <ac:spMk id="7" creationId="{849ED645-78E4-FCA0-551C-DEBB828D84AE}"/>
          </ac:spMkLst>
        </pc:spChg>
        <pc:picChg chg="add mod">
          <ac:chgData name="Laboratories Aperture Science" userId="4ef7ff3058e5cb20" providerId="LiveId" clId="{33864A32-46EA-E144-A11F-78E90A60E6CF}" dt="2024-05-07T13:13:10.050" v="207"/>
          <ac:picMkLst>
            <pc:docMk/>
            <pc:sldMk cId="665119395" sldId="464"/>
            <ac:picMk id="4" creationId="{A7C8E758-9E20-85AC-C89A-0DE27D7A8B7D}"/>
          </ac:picMkLst>
        </pc:picChg>
      </pc:sldChg>
      <pc:sldChg chg="modSp add mod setBg">
        <pc:chgData name="Laboratories Aperture Science" userId="4ef7ff3058e5cb20" providerId="LiveId" clId="{33864A32-46EA-E144-A11F-78E90A60E6CF}" dt="2024-05-07T13:17:14.964" v="318" actId="20577"/>
        <pc:sldMkLst>
          <pc:docMk/>
          <pc:sldMk cId="2348239243" sldId="465"/>
        </pc:sldMkLst>
        <pc:spChg chg="mod">
          <ac:chgData name="Laboratories Aperture Science" userId="4ef7ff3058e5cb20" providerId="LiveId" clId="{33864A32-46EA-E144-A11F-78E90A60E6CF}" dt="2024-05-07T13:17:08.742" v="300" actId="20577"/>
          <ac:spMkLst>
            <pc:docMk/>
            <pc:sldMk cId="2348239243" sldId="465"/>
            <ac:spMk id="2" creationId="{00000000-0000-0000-0000-000000000000}"/>
          </ac:spMkLst>
        </pc:spChg>
        <pc:spChg chg="mod">
          <ac:chgData name="Laboratories Aperture Science" userId="4ef7ff3058e5cb20" providerId="LiveId" clId="{33864A32-46EA-E144-A11F-78E90A60E6CF}" dt="2024-05-07T13:17:14.964" v="318" actId="20577"/>
          <ac:spMkLst>
            <pc:docMk/>
            <pc:sldMk cId="2348239243" sldId="465"/>
            <ac:spMk id="13" creationId="{00000000-0000-0000-0000-000000000000}"/>
          </ac:spMkLst>
        </pc:spChg>
      </pc:sldChg>
      <pc:sldChg chg="modSp new mod">
        <pc:chgData name="Laboratories Aperture Science" userId="4ef7ff3058e5cb20" providerId="LiveId" clId="{33864A32-46EA-E144-A11F-78E90A60E6CF}" dt="2024-05-07T16:37:01.814" v="1765" actId="20577"/>
        <pc:sldMkLst>
          <pc:docMk/>
          <pc:sldMk cId="3544263837" sldId="466"/>
        </pc:sldMkLst>
        <pc:spChg chg="mod">
          <ac:chgData name="Laboratories Aperture Science" userId="4ef7ff3058e5cb20" providerId="LiveId" clId="{33864A32-46EA-E144-A11F-78E90A60E6CF}" dt="2024-05-07T16:36:10.372" v="1717" actId="1076"/>
          <ac:spMkLst>
            <pc:docMk/>
            <pc:sldMk cId="3544263837" sldId="466"/>
            <ac:spMk id="2" creationId="{544A1D78-2984-98C6-B190-9F47A56450F0}"/>
          </ac:spMkLst>
        </pc:spChg>
        <pc:spChg chg="mod">
          <ac:chgData name="Laboratories Aperture Science" userId="4ef7ff3058e5cb20" providerId="LiveId" clId="{33864A32-46EA-E144-A11F-78E90A60E6CF}" dt="2024-05-07T16:37:01.814" v="1765" actId="20577"/>
          <ac:spMkLst>
            <pc:docMk/>
            <pc:sldMk cId="3544263837" sldId="466"/>
            <ac:spMk id="3" creationId="{4DE1E494-2234-D734-F25D-395327B438A4}"/>
          </ac:spMkLst>
        </pc:spChg>
      </pc:sldChg>
      <pc:sldChg chg="addSp delSp modSp new mod">
        <pc:chgData name="Laboratories Aperture Science" userId="4ef7ff3058e5cb20" providerId="LiveId" clId="{33864A32-46EA-E144-A11F-78E90A60E6CF}" dt="2024-05-07T16:33:03.952" v="1586" actId="404"/>
        <pc:sldMkLst>
          <pc:docMk/>
          <pc:sldMk cId="1910971140" sldId="467"/>
        </pc:sldMkLst>
        <pc:spChg chg="mod">
          <ac:chgData name="Laboratories Aperture Science" userId="4ef7ff3058e5cb20" providerId="LiveId" clId="{33864A32-46EA-E144-A11F-78E90A60E6CF}" dt="2024-05-07T16:33:03.952" v="1586" actId="404"/>
          <ac:spMkLst>
            <pc:docMk/>
            <pc:sldMk cId="1910971140" sldId="467"/>
            <ac:spMk id="2" creationId="{BCFCA221-3A35-D3A7-423D-E9B4376758E6}"/>
          </ac:spMkLst>
        </pc:spChg>
        <pc:picChg chg="add del">
          <ac:chgData name="Laboratories Aperture Science" userId="4ef7ff3058e5cb20" providerId="LiveId" clId="{33864A32-46EA-E144-A11F-78E90A60E6CF}" dt="2024-05-07T16:32:06.561" v="1519" actId="478"/>
          <ac:picMkLst>
            <pc:docMk/>
            <pc:sldMk cId="1910971140" sldId="467"/>
            <ac:picMk id="2050" creationId="{A6EA75E2-0436-608C-DC1E-DFBD48AE6E31}"/>
          </ac:picMkLst>
        </pc:picChg>
        <pc:picChg chg="add del mod">
          <ac:chgData name="Laboratories Aperture Science" userId="4ef7ff3058e5cb20" providerId="LiveId" clId="{33864A32-46EA-E144-A11F-78E90A60E6CF}" dt="2024-05-07T16:32:06.561" v="1519" actId="478"/>
          <ac:picMkLst>
            <pc:docMk/>
            <pc:sldMk cId="1910971140" sldId="467"/>
            <ac:picMk id="2052" creationId="{E1910CA6-B10D-BD6C-7065-DCB33536371E}"/>
          </ac:picMkLst>
        </pc:picChg>
        <pc:picChg chg="add mod">
          <ac:chgData name="Laboratories Aperture Science" userId="4ef7ff3058e5cb20" providerId="LiveId" clId="{33864A32-46EA-E144-A11F-78E90A60E6CF}" dt="2024-05-07T16:32:18.862" v="1523" actId="1076"/>
          <ac:picMkLst>
            <pc:docMk/>
            <pc:sldMk cId="1910971140" sldId="467"/>
            <ac:picMk id="2054" creationId="{964D6760-4981-3420-E413-DC9363481A13}"/>
          </ac:picMkLst>
        </pc:picChg>
      </pc:sldChg>
      <pc:sldChg chg="addSp modSp new mod modShow">
        <pc:chgData name="Laboratories Aperture Science" userId="4ef7ff3058e5cb20" providerId="LiveId" clId="{33864A32-46EA-E144-A11F-78E90A60E6CF}" dt="2024-05-07T13:19:42.191" v="343" actId="1076"/>
        <pc:sldMkLst>
          <pc:docMk/>
          <pc:sldMk cId="3443690697" sldId="468"/>
        </pc:sldMkLst>
        <pc:graphicFrameChg chg="add mod modGraphic">
          <ac:chgData name="Laboratories Aperture Science" userId="4ef7ff3058e5cb20" providerId="LiveId" clId="{33864A32-46EA-E144-A11F-78E90A60E6CF}" dt="2024-05-07T13:19:42.191" v="343" actId="1076"/>
          <ac:graphicFrameMkLst>
            <pc:docMk/>
            <pc:sldMk cId="3443690697" sldId="468"/>
            <ac:graphicFrameMk id="4" creationId="{3C4B0FA3-1E9E-ECF6-8788-DD5AC9FC9F22}"/>
          </ac:graphicFrameMkLst>
        </pc:graphicFrameChg>
      </pc:sldChg>
      <pc:sldChg chg="addSp delSp modSp add mod">
        <pc:chgData name="Laboratories Aperture Science" userId="4ef7ff3058e5cb20" providerId="LiveId" clId="{33864A32-46EA-E144-A11F-78E90A60E6CF}" dt="2024-05-07T13:47:49.616" v="941" actId="1076"/>
        <pc:sldMkLst>
          <pc:docMk/>
          <pc:sldMk cId="1042866976" sldId="469"/>
        </pc:sldMkLst>
        <pc:spChg chg="mod">
          <ac:chgData name="Laboratories Aperture Science" userId="4ef7ff3058e5cb20" providerId="LiveId" clId="{33864A32-46EA-E144-A11F-78E90A60E6CF}" dt="2024-05-07T13:24:40.192" v="429" actId="20577"/>
          <ac:spMkLst>
            <pc:docMk/>
            <pc:sldMk cId="1042866976" sldId="469"/>
            <ac:spMk id="2" creationId="{9F43524A-5D0D-C602-74EE-31B6EE7300C2}"/>
          </ac:spMkLst>
        </pc:spChg>
        <pc:spChg chg="mod">
          <ac:chgData name="Laboratories Aperture Science" userId="4ef7ff3058e5cb20" providerId="LiveId" clId="{33864A32-46EA-E144-A11F-78E90A60E6CF}" dt="2024-05-07T13:34:06.147" v="767" actId="14100"/>
          <ac:spMkLst>
            <pc:docMk/>
            <pc:sldMk cId="1042866976" sldId="469"/>
            <ac:spMk id="3" creationId="{A2927FAC-B629-3F2C-DEB0-9DF46D486756}"/>
          </ac:spMkLst>
        </pc:spChg>
        <pc:spChg chg="add mod">
          <ac:chgData name="Laboratories Aperture Science" userId="4ef7ff3058e5cb20" providerId="LiveId" clId="{33864A32-46EA-E144-A11F-78E90A60E6CF}" dt="2024-05-07T13:34:16.760" v="774" actId="14100"/>
          <ac:spMkLst>
            <pc:docMk/>
            <pc:sldMk cId="1042866976" sldId="469"/>
            <ac:spMk id="4" creationId="{E43A9128-DC77-BF62-6A60-6ADF9B21B68F}"/>
          </ac:spMkLst>
        </pc:spChg>
        <pc:spChg chg="add del mod">
          <ac:chgData name="Laboratories Aperture Science" userId="4ef7ff3058e5cb20" providerId="LiveId" clId="{33864A32-46EA-E144-A11F-78E90A60E6CF}" dt="2024-05-07T13:44:22.013" v="827"/>
          <ac:spMkLst>
            <pc:docMk/>
            <pc:sldMk cId="1042866976" sldId="469"/>
            <ac:spMk id="5" creationId="{885F0A6D-5984-D363-DBE4-347ED3F7111F}"/>
          </ac:spMkLst>
        </pc:spChg>
        <pc:spChg chg="add del mod">
          <ac:chgData name="Laboratories Aperture Science" userId="4ef7ff3058e5cb20" providerId="LiveId" clId="{33864A32-46EA-E144-A11F-78E90A60E6CF}" dt="2024-05-07T13:44:23.005" v="829"/>
          <ac:spMkLst>
            <pc:docMk/>
            <pc:sldMk cId="1042866976" sldId="469"/>
            <ac:spMk id="6" creationId="{11383822-CCA2-EB72-E752-A58DCFFE43AB}"/>
          </ac:spMkLst>
        </pc:spChg>
        <pc:spChg chg="add mod">
          <ac:chgData name="Laboratories Aperture Science" userId="4ef7ff3058e5cb20" providerId="LiveId" clId="{33864A32-46EA-E144-A11F-78E90A60E6CF}" dt="2024-05-07T13:47:15.724" v="869" actId="1076"/>
          <ac:spMkLst>
            <pc:docMk/>
            <pc:sldMk cId="1042866976" sldId="469"/>
            <ac:spMk id="7" creationId="{C58639C4-7A60-F4CE-1028-D74B7F7B4988}"/>
          </ac:spMkLst>
        </pc:spChg>
        <pc:spChg chg="add mod">
          <ac:chgData name="Laboratories Aperture Science" userId="4ef7ff3058e5cb20" providerId="LiveId" clId="{33864A32-46EA-E144-A11F-78E90A60E6CF}" dt="2024-05-07T13:47:15.724" v="869" actId="1076"/>
          <ac:spMkLst>
            <pc:docMk/>
            <pc:sldMk cId="1042866976" sldId="469"/>
            <ac:spMk id="8" creationId="{0D995856-8579-C857-4A1D-C8185DC197A0}"/>
          </ac:spMkLst>
        </pc:spChg>
        <pc:spChg chg="add mod">
          <ac:chgData name="Laboratories Aperture Science" userId="4ef7ff3058e5cb20" providerId="LiveId" clId="{33864A32-46EA-E144-A11F-78E90A60E6CF}" dt="2024-05-07T13:47:15.724" v="869" actId="1076"/>
          <ac:spMkLst>
            <pc:docMk/>
            <pc:sldMk cId="1042866976" sldId="469"/>
            <ac:spMk id="9" creationId="{8CA291FF-476F-A7FC-101C-417A512B0FA3}"/>
          </ac:spMkLst>
        </pc:spChg>
        <pc:spChg chg="add mod">
          <ac:chgData name="Laboratories Aperture Science" userId="4ef7ff3058e5cb20" providerId="LiveId" clId="{33864A32-46EA-E144-A11F-78E90A60E6CF}" dt="2024-05-07T13:47:15.724" v="869" actId="1076"/>
          <ac:spMkLst>
            <pc:docMk/>
            <pc:sldMk cId="1042866976" sldId="469"/>
            <ac:spMk id="10" creationId="{182FA933-EEE6-B302-3715-986FFDB78152}"/>
          </ac:spMkLst>
        </pc:spChg>
        <pc:spChg chg="add mod">
          <ac:chgData name="Laboratories Aperture Science" userId="4ef7ff3058e5cb20" providerId="LiveId" clId="{33864A32-46EA-E144-A11F-78E90A60E6CF}" dt="2024-05-07T13:47:15.724" v="869" actId="1076"/>
          <ac:spMkLst>
            <pc:docMk/>
            <pc:sldMk cId="1042866976" sldId="469"/>
            <ac:spMk id="12" creationId="{EF0066D5-8C61-ED48-A9DF-5678F448D7CA}"/>
          </ac:spMkLst>
        </pc:spChg>
        <pc:spChg chg="add mod">
          <ac:chgData name="Laboratories Aperture Science" userId="4ef7ff3058e5cb20" providerId="LiveId" clId="{33864A32-46EA-E144-A11F-78E90A60E6CF}" dt="2024-05-07T13:47:49.616" v="941" actId="1076"/>
          <ac:spMkLst>
            <pc:docMk/>
            <pc:sldMk cId="1042866976" sldId="469"/>
            <ac:spMk id="13" creationId="{BFA76B14-46F8-6E6C-521C-BA201235D30E}"/>
          </ac:spMkLst>
        </pc:spChg>
      </pc:sldChg>
      <pc:sldChg chg="addSp delSp modSp new mod">
        <pc:chgData name="Laboratories Aperture Science" userId="4ef7ff3058e5cb20" providerId="LiveId" clId="{33864A32-46EA-E144-A11F-78E90A60E6CF}" dt="2024-05-07T14:09:59.982" v="1303" actId="1036"/>
        <pc:sldMkLst>
          <pc:docMk/>
          <pc:sldMk cId="3358641279" sldId="470"/>
        </pc:sldMkLst>
        <pc:spChg chg="del">
          <ac:chgData name="Laboratories Aperture Science" userId="4ef7ff3058e5cb20" providerId="LiveId" clId="{33864A32-46EA-E144-A11F-78E90A60E6CF}" dt="2024-05-07T13:52:11.048" v="1007" actId="478"/>
          <ac:spMkLst>
            <pc:docMk/>
            <pc:sldMk cId="3358641279" sldId="470"/>
            <ac:spMk id="2" creationId="{A52BEFD3-14B1-2D0B-DCB7-873C88A40A5A}"/>
          </ac:spMkLst>
        </pc:spChg>
        <pc:spChg chg="del">
          <ac:chgData name="Laboratories Aperture Science" userId="4ef7ff3058e5cb20" providerId="LiveId" clId="{33864A32-46EA-E144-A11F-78E90A60E6CF}" dt="2024-05-07T13:52:09.769" v="1006" actId="478"/>
          <ac:spMkLst>
            <pc:docMk/>
            <pc:sldMk cId="3358641279" sldId="470"/>
            <ac:spMk id="3" creationId="{D9AC2CB9-ABC7-1E08-3AD9-2ADCC10A241A}"/>
          </ac:spMkLst>
        </pc:spChg>
        <pc:spChg chg="add del mod">
          <ac:chgData name="Laboratories Aperture Science" userId="4ef7ff3058e5cb20" providerId="LiveId" clId="{33864A32-46EA-E144-A11F-78E90A60E6CF}" dt="2024-05-07T13:52:47.828" v="1011" actId="478"/>
          <ac:spMkLst>
            <pc:docMk/>
            <pc:sldMk cId="3358641279" sldId="470"/>
            <ac:spMk id="4" creationId="{8209D70F-3853-F314-F960-47BFAD4690F9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5" creationId="{BD56223E-B31D-0140-CC1E-0468327A4F2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6" creationId="{16EBEDC9-8319-90FC-D64E-657BFEF5F718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7" creationId="{7FE99968-6C87-41A7-9847-1BE53D5C6A42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8" creationId="{F9E0F461-8AF7-BC04-EBB4-46D88DE6A3A2}"/>
          </ac:spMkLst>
        </pc:spChg>
        <pc:spChg chg="add del mod">
          <ac:chgData name="Laboratories Aperture Science" userId="4ef7ff3058e5cb20" providerId="LiveId" clId="{33864A32-46EA-E144-A11F-78E90A60E6CF}" dt="2024-05-07T13:55:00.845" v="1060" actId="478"/>
          <ac:spMkLst>
            <pc:docMk/>
            <pc:sldMk cId="3358641279" sldId="470"/>
            <ac:spMk id="9" creationId="{65E847EA-6961-58FC-632B-84B4AF1FFDD7}"/>
          </ac:spMkLst>
        </pc:spChg>
        <pc:spChg chg="add del mod">
          <ac:chgData name="Laboratories Aperture Science" userId="4ef7ff3058e5cb20" providerId="LiveId" clId="{33864A32-46EA-E144-A11F-78E90A60E6CF}" dt="2024-05-07T13:55:08.993" v="1062" actId="478"/>
          <ac:spMkLst>
            <pc:docMk/>
            <pc:sldMk cId="3358641279" sldId="470"/>
            <ac:spMk id="10" creationId="{EB81AFDB-9DC7-8BC4-A81B-15E67A67671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1" creationId="{2EB99268-8DDF-444B-ED00-1CD6664CFDDD}"/>
          </ac:spMkLst>
        </pc:spChg>
        <pc:spChg chg="add del mod">
          <ac:chgData name="Laboratories Aperture Science" userId="4ef7ff3058e5cb20" providerId="LiveId" clId="{33864A32-46EA-E144-A11F-78E90A60E6CF}" dt="2024-05-07T13:55:43.588" v="1074"/>
          <ac:spMkLst>
            <pc:docMk/>
            <pc:sldMk cId="3358641279" sldId="470"/>
            <ac:spMk id="12" creationId="{04943F12-3C31-4737-CF77-5526369D7BF7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3" creationId="{BA5ACC43-C0E1-1197-03CD-9AA524A13C26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4" creationId="{9E50AD45-526C-CE90-BBB1-6EE5664CF4CC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5" creationId="{B92AF2AD-3CF4-17A9-7584-69FFBEF55BA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6" creationId="{B2989934-556D-F77D-B44B-9042A8D5173B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7" creationId="{9F2FCBAB-316E-796A-3C2D-CA1D70C3A66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8" creationId="{A69575FC-37FD-8DF6-D2F5-2F77A41A3A12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19" creationId="{11B61081-786C-5924-DDE1-58B037EB833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0" creationId="{B88EFDB4-2A3F-9CD3-C218-F9B5CEADB4EA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1" creationId="{8BD8EAB7-5AA4-42B1-0366-204F8F2FD200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2" creationId="{4F288115-27D5-127F-9677-382915B03A31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3" creationId="{9982724A-17FE-1D99-EDD0-812D936D3EED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4" creationId="{D85F3BA0-6EB1-BA2C-02B7-6D1F87175FBB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5" creationId="{FD4941A9-D9AC-6800-CE3E-DCEAC2321AE3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6" creationId="{7C2C8106-6962-D65A-FE96-184156DECB7E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7" creationId="{CABBD1E1-8854-73C4-E877-1CEEEC038DF9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28" creationId="{A18D4F05-011B-6945-F0E1-E0B1D5744536}"/>
          </ac:spMkLst>
        </pc:spChg>
        <pc:spChg chg="add del mod">
          <ac:chgData name="Laboratories Aperture Science" userId="4ef7ff3058e5cb20" providerId="LiveId" clId="{33864A32-46EA-E144-A11F-78E90A60E6CF}" dt="2024-05-07T14:04:29.690" v="1198"/>
          <ac:spMkLst>
            <pc:docMk/>
            <pc:sldMk cId="3358641279" sldId="470"/>
            <ac:spMk id="29" creationId="{9F2084B3-3DA8-378C-2C86-CAFC2BBD9270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0" creationId="{8F5E60B3-409E-4FA6-8884-B2C2A39FE4E0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1" creationId="{8A8E403F-E816-63E7-C859-B26B62181C73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2" creationId="{A40CEF8B-4867-69F0-D305-329D80E45193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3" creationId="{5DDFFCAC-64E9-015B-65FD-140B9D11A2D5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4" creationId="{4F03E3F1-83E8-72C9-6B20-D4B65738F27F}"/>
          </ac:spMkLst>
        </pc:spChg>
        <pc:spChg chg="add mod">
          <ac:chgData name="Laboratories Aperture Science" userId="4ef7ff3058e5cb20" providerId="LiveId" clId="{33864A32-46EA-E144-A11F-78E90A60E6CF}" dt="2024-05-07T14:09:59.982" v="1303" actId="1036"/>
          <ac:spMkLst>
            <pc:docMk/>
            <pc:sldMk cId="3358641279" sldId="470"/>
            <ac:spMk id="36" creationId="{3905F0BC-AD90-D5C5-B98B-9FA412606A23}"/>
          </ac:spMkLst>
        </pc:spChg>
      </pc:sldChg>
      <pc:sldChg chg="add mod modShow">
        <pc:chgData name="Laboratories Aperture Science" userId="4ef7ff3058e5cb20" providerId="LiveId" clId="{33864A32-46EA-E144-A11F-78E90A60E6CF}" dt="2024-05-07T14:09:05.724" v="1254" actId="729"/>
        <pc:sldMkLst>
          <pc:docMk/>
          <pc:sldMk cId="1958204840" sldId="471"/>
        </pc:sldMkLst>
      </pc:sldChg>
      <pc:sldChg chg="addSp modSp add mod">
        <pc:chgData name="Laboratories Aperture Science" userId="4ef7ff3058e5cb20" providerId="LiveId" clId="{33864A32-46EA-E144-A11F-78E90A60E6CF}" dt="2024-05-07T15:33:59.919" v="1407" actId="1076"/>
        <pc:sldMkLst>
          <pc:docMk/>
          <pc:sldMk cId="414737605" sldId="472"/>
        </pc:sldMkLst>
        <pc:spChg chg="add 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2" creationId="{4816E011-163E-7730-7609-9BBF82DA6A36}"/>
          </ac:spMkLst>
        </pc:spChg>
        <pc:spChg chg="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5" creationId="{B1402F26-9E99-1541-E801-EAD436F4B221}"/>
          </ac:spMkLst>
        </pc:spChg>
        <pc:spChg chg="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6" creationId="{09829756-EEA1-C91F-39A6-C99F458B6C28}"/>
          </ac:spMkLst>
        </pc:spChg>
        <pc:spChg chg="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7" creationId="{849ED645-78E4-FCA0-551C-DEBB828D84AE}"/>
          </ac:spMkLst>
        </pc:spChg>
        <pc:spChg chg="add 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8" creationId="{F111ED3E-B98A-7757-F006-4E30E63BDC26}"/>
          </ac:spMkLst>
        </pc:spChg>
        <pc:spChg chg="add 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9" creationId="{83124881-E1A2-73D0-0FE9-3541391AEDB3}"/>
          </ac:spMkLst>
        </pc:spChg>
        <pc:spChg chg="add 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10" creationId="{8AD80EA4-29BF-9990-F510-7EC135D8666D}"/>
          </ac:spMkLst>
        </pc:spChg>
        <pc:spChg chg="add mod">
          <ac:chgData name="Laboratories Aperture Science" userId="4ef7ff3058e5cb20" providerId="LiveId" clId="{33864A32-46EA-E144-A11F-78E90A60E6CF}" dt="2024-05-07T15:33:59.919" v="1407" actId="1076"/>
          <ac:spMkLst>
            <pc:docMk/>
            <pc:sldMk cId="414737605" sldId="472"/>
            <ac:spMk id="11" creationId="{6AF19AA5-851C-2EFE-20A6-A72727AE10F3}"/>
          </ac:spMkLst>
        </pc:spChg>
      </pc:sldChg>
      <pc:sldChg chg="addSp delSp modSp add mod">
        <pc:chgData name="Laboratories Aperture Science" userId="4ef7ff3058e5cb20" providerId="LiveId" clId="{33864A32-46EA-E144-A11F-78E90A60E6CF}" dt="2024-05-07T16:35:16.309" v="1688" actId="20577"/>
        <pc:sldMkLst>
          <pc:docMk/>
          <pc:sldMk cId="3569124805" sldId="473"/>
        </pc:sldMkLst>
        <pc:spChg chg="mod">
          <ac:chgData name="Laboratories Aperture Science" userId="4ef7ff3058e5cb20" providerId="LiveId" clId="{33864A32-46EA-E144-A11F-78E90A60E6CF}" dt="2024-05-07T16:34:32.540" v="1604" actId="20577"/>
          <ac:spMkLst>
            <pc:docMk/>
            <pc:sldMk cId="3569124805" sldId="473"/>
            <ac:spMk id="2" creationId="{BCFCA221-3A35-D3A7-423D-E9B4376758E6}"/>
          </ac:spMkLst>
        </pc:spChg>
        <pc:spChg chg="mod">
          <ac:chgData name="Laboratories Aperture Science" userId="4ef7ff3058e5cb20" providerId="LiveId" clId="{33864A32-46EA-E144-A11F-78E90A60E6CF}" dt="2024-05-07T16:35:16.309" v="1688" actId="20577"/>
          <ac:spMkLst>
            <pc:docMk/>
            <pc:sldMk cId="3569124805" sldId="473"/>
            <ac:spMk id="3" creationId="{87FB3790-A07D-DCA5-8E91-60D984783D10}"/>
          </ac:spMkLst>
        </pc:spChg>
        <pc:picChg chg="add mod">
          <ac:chgData name="Laboratories Aperture Science" userId="4ef7ff3058e5cb20" providerId="LiveId" clId="{33864A32-46EA-E144-A11F-78E90A60E6CF}" dt="2024-05-07T16:34:50.976" v="1608" actId="1076"/>
          <ac:picMkLst>
            <pc:docMk/>
            <pc:sldMk cId="3569124805" sldId="473"/>
            <ac:picMk id="4" creationId="{77E3ECBC-7157-1541-AF1C-B7ED64165AB0}"/>
          </ac:picMkLst>
        </pc:picChg>
        <pc:picChg chg="del">
          <ac:chgData name="Laboratories Aperture Science" userId="4ef7ff3058e5cb20" providerId="LiveId" clId="{33864A32-46EA-E144-A11F-78E90A60E6CF}" dt="2024-05-07T16:34:34.518" v="1605" actId="478"/>
          <ac:picMkLst>
            <pc:docMk/>
            <pc:sldMk cId="3569124805" sldId="473"/>
            <ac:picMk id="2054" creationId="{964D6760-4981-3420-E413-DC9363481A13}"/>
          </ac:picMkLst>
        </pc:picChg>
      </pc:sldChg>
      <pc:sldChg chg="mod modShow">
        <pc:chgData name="Laboratories Aperture Science" userId="4ef7ff3058e5cb20" providerId="LiveId" clId="{33864A32-46EA-E144-A11F-78E90A60E6CF}" dt="2024-05-08T16:17:28.587" v="1767" actId="729"/>
        <pc:sldMkLst>
          <pc:docMk/>
          <pc:sldMk cId="3746596892" sldId="474"/>
        </pc:sldMkLst>
      </pc:sldChg>
    </pc:docChg>
  </pc:docChgLst>
  <pc:docChgLst>
    <pc:chgData name="Aperture Science Laboratories" userId="4ef7ff3058e5cb20" providerId="Windows Live" clId="Web-{79D775FB-5BC2-4628-BE57-C2C670F3CF72}"/>
    <pc:docChg chg="addSld delSld modSld sldOrd">
      <pc:chgData name="Aperture Science Laboratories" userId="4ef7ff3058e5cb20" providerId="Windows Live" clId="Web-{79D775FB-5BC2-4628-BE57-C2C670F3CF72}" dt="2024-05-06T04:41:13.477" v="3759" actId="1076"/>
      <pc:docMkLst>
        <pc:docMk/>
      </pc:docMkLst>
      <pc:sldChg chg="addSp modSp ord">
        <pc:chgData name="Aperture Science Laboratories" userId="4ef7ff3058e5cb20" providerId="Windows Live" clId="Web-{79D775FB-5BC2-4628-BE57-C2C670F3CF72}" dt="2024-05-06T03:28:00.548" v="2490" actId="20577"/>
        <pc:sldMkLst>
          <pc:docMk/>
          <pc:sldMk cId="0" sldId="416"/>
        </pc:sldMkLst>
        <pc:spChg chg="mod">
          <ac:chgData name="Aperture Science Laboratories" userId="4ef7ff3058e5cb20" providerId="Windows Live" clId="Web-{79D775FB-5BC2-4628-BE57-C2C670F3CF72}" dt="2024-05-06T03:21:43.616" v="2206" actId="1076"/>
          <ac:spMkLst>
            <pc:docMk/>
            <pc:sldMk cId="0" sldId="416"/>
            <ac:spMk id="2" creationId="{00000000-0000-0000-0000-000000000000}"/>
          </ac:spMkLst>
        </pc:spChg>
        <pc:spChg chg="add mod">
          <ac:chgData name="Aperture Science Laboratories" userId="4ef7ff3058e5cb20" providerId="Windows Live" clId="Web-{79D775FB-5BC2-4628-BE57-C2C670F3CF72}" dt="2024-05-06T03:28:00.548" v="2490" actId="20577"/>
          <ac:spMkLst>
            <pc:docMk/>
            <pc:sldMk cId="0" sldId="416"/>
            <ac:spMk id="4" creationId="{EBDC28F1-8D3F-6081-FD5B-89D5BA36D88F}"/>
          </ac:spMkLst>
        </pc:spChg>
        <pc:picChg chg="mod modCrop">
          <ac:chgData name="Aperture Science Laboratories" userId="4ef7ff3058e5cb20" providerId="Windows Live" clId="Web-{79D775FB-5BC2-4628-BE57-C2C670F3CF72}" dt="2024-05-06T03:21:38.944" v="2205"/>
          <ac:picMkLst>
            <pc:docMk/>
            <pc:sldMk cId="0" sldId="416"/>
            <ac:picMk id="1442852421" creationId="{00000000-0000-0000-0000-000000000000}"/>
          </ac:picMkLst>
        </pc:picChg>
      </pc:sldChg>
      <pc:sldChg chg="addSp delSp modSp ord">
        <pc:chgData name="Aperture Science Laboratories" userId="4ef7ff3058e5cb20" providerId="Windows Live" clId="Web-{79D775FB-5BC2-4628-BE57-C2C670F3CF72}" dt="2024-05-06T02:57:04.061" v="1272" actId="20577"/>
        <pc:sldMkLst>
          <pc:docMk/>
          <pc:sldMk cId="0" sldId="422"/>
        </pc:sldMkLst>
        <pc:spChg chg="mod">
          <ac:chgData name="Aperture Science Laboratories" userId="4ef7ff3058e5cb20" providerId="Windows Live" clId="Web-{79D775FB-5BC2-4628-BE57-C2C670F3CF72}" dt="2024-05-06T02:53:48.078" v="1143" actId="1076"/>
          <ac:spMkLst>
            <pc:docMk/>
            <pc:sldMk cId="0" sldId="422"/>
            <ac:spMk id="3" creationId="{00000000-0000-0000-0000-000000000000}"/>
          </ac:spMkLst>
        </pc:spChg>
        <pc:spChg chg="add mod">
          <ac:chgData name="Aperture Science Laboratories" userId="4ef7ff3058e5cb20" providerId="Windows Live" clId="Web-{79D775FB-5BC2-4628-BE57-C2C670F3CF72}" dt="2024-05-06T02:57:04.061" v="1272" actId="20577"/>
          <ac:spMkLst>
            <pc:docMk/>
            <pc:sldMk cId="0" sldId="422"/>
            <ac:spMk id="5" creationId="{2FD89076-71EE-15AF-37D0-0082521597E2}"/>
          </ac:spMkLst>
        </pc:spChg>
        <pc:spChg chg="del mod">
          <ac:chgData name="Aperture Science Laboratories" userId="4ef7ff3058e5cb20" providerId="Windows Live" clId="Web-{79D775FB-5BC2-4628-BE57-C2C670F3CF72}" dt="2024-05-06T02:53:37.453" v="1140"/>
          <ac:spMkLst>
            <pc:docMk/>
            <pc:sldMk cId="0" sldId="422"/>
            <ac:spMk id="6" creationId="{554E56F9-2F20-47FF-802E-C6A1D2665B08}"/>
          </ac:spMkLst>
        </pc:spChg>
        <pc:spChg chg="mod">
          <ac:chgData name="Aperture Science Laboratories" userId="4ef7ff3058e5cb20" providerId="Windows Live" clId="Web-{79D775FB-5BC2-4628-BE57-C2C670F3CF72}" dt="2024-05-06T02:53:32.483" v="1139" actId="20577"/>
          <ac:spMkLst>
            <pc:docMk/>
            <pc:sldMk cId="0" sldId="422"/>
            <ac:spMk id="11" creationId="{00000000-0000-0000-0000-000000000000}"/>
          </ac:spMkLst>
        </pc:spChg>
        <pc:picChg chg="mod">
          <ac:chgData name="Aperture Science Laboratories" userId="4ef7ff3058e5cb20" providerId="Windows Live" clId="Web-{79D775FB-5BC2-4628-BE57-C2C670F3CF72}" dt="2024-05-06T02:53:49.953" v="1144" actId="1076"/>
          <ac:picMkLst>
            <pc:docMk/>
            <pc:sldMk cId="0" sldId="422"/>
            <ac:picMk id="2" creationId="{00000000-0000-0000-0000-000000000000}"/>
          </ac:picMkLst>
        </pc:picChg>
      </pc:sldChg>
      <pc:sldChg chg="addSp delSp modSp ord">
        <pc:chgData name="Aperture Science Laboratories" userId="4ef7ff3058e5cb20" providerId="Windows Live" clId="Web-{79D775FB-5BC2-4628-BE57-C2C670F3CF72}" dt="2024-05-06T03:20:47.003" v="2197"/>
        <pc:sldMkLst>
          <pc:docMk/>
          <pc:sldMk cId="0" sldId="423"/>
        </pc:sldMkLst>
        <pc:spChg chg="del mod">
          <ac:chgData name="Aperture Science Laboratories" userId="4ef7ff3058e5cb20" providerId="Windows Live" clId="Web-{79D775FB-5BC2-4628-BE57-C2C670F3CF72}" dt="2024-05-06T03:20:47.003" v="2197"/>
          <ac:spMkLst>
            <pc:docMk/>
            <pc:sldMk cId="0" sldId="423"/>
            <ac:spMk id="2" creationId="{00000000-0000-0000-0000-000000000000}"/>
          </ac:spMkLst>
        </pc:spChg>
        <pc:spChg chg="add mod">
          <ac:chgData name="Aperture Science Laboratories" userId="4ef7ff3058e5cb20" providerId="Windows Live" clId="Web-{79D775FB-5BC2-4628-BE57-C2C670F3CF72}" dt="2024-05-06T03:20:43.534" v="2196" actId="20577"/>
          <ac:spMkLst>
            <pc:docMk/>
            <pc:sldMk cId="0" sldId="423"/>
            <ac:spMk id="5" creationId="{62D0A9E3-6014-5D8D-76C2-8DB03A3EAA55}"/>
          </ac:spMkLst>
        </pc:spChg>
        <pc:picChg chg="add mod">
          <ac:chgData name="Aperture Science Laboratories" userId="4ef7ff3058e5cb20" providerId="Windows Live" clId="Web-{79D775FB-5BC2-4628-BE57-C2C670F3CF72}" dt="2024-05-06T03:16:30.798" v="2006" actId="1076"/>
          <ac:picMkLst>
            <pc:docMk/>
            <pc:sldMk cId="0" sldId="423"/>
            <ac:picMk id="3" creationId="{307631D4-0417-062D-251B-AF8D9368FBB7}"/>
          </ac:picMkLst>
        </pc:picChg>
        <pc:picChg chg="add mod">
          <ac:chgData name="Aperture Science Laboratories" userId="4ef7ff3058e5cb20" providerId="Windows Live" clId="Web-{79D775FB-5BC2-4628-BE57-C2C670F3CF72}" dt="2024-05-06T03:17:34.177" v="2018" actId="1076"/>
          <ac:picMkLst>
            <pc:docMk/>
            <pc:sldMk cId="0" sldId="423"/>
            <ac:picMk id="4" creationId="{0D061103-F60E-28EF-D2C0-0DD1809A169C}"/>
          </ac:picMkLst>
        </pc:picChg>
        <pc:picChg chg="del">
          <ac:chgData name="Aperture Science Laboratories" userId="4ef7ff3058e5cb20" providerId="Windows Live" clId="Web-{79D775FB-5BC2-4628-BE57-C2C670F3CF72}" dt="2024-05-06T03:16:24.250" v="2001"/>
          <ac:picMkLst>
            <pc:docMk/>
            <pc:sldMk cId="0" sldId="423"/>
            <ac:picMk id="153409627" creationId="{00000000-0000-0000-0000-000000000000}"/>
          </ac:picMkLst>
        </pc:picChg>
      </pc:sldChg>
      <pc:sldChg chg="addSp modSp">
        <pc:chgData name="Aperture Science Laboratories" userId="4ef7ff3058e5cb20" providerId="Windows Live" clId="Web-{79D775FB-5BC2-4628-BE57-C2C670F3CF72}" dt="2024-05-06T04:35:05.936" v="3598" actId="1076"/>
        <pc:sldMkLst>
          <pc:docMk/>
          <pc:sldMk cId="0" sldId="425"/>
        </pc:sldMkLst>
        <pc:spChg chg="mod">
          <ac:chgData name="Aperture Science Laboratories" userId="4ef7ff3058e5cb20" providerId="Windows Live" clId="Web-{79D775FB-5BC2-4628-BE57-C2C670F3CF72}" dt="2024-05-06T04:34:43.513" v="3596" actId="20577"/>
          <ac:spMkLst>
            <pc:docMk/>
            <pc:sldMk cId="0" sldId="425"/>
            <ac:spMk id="3" creationId="{00000000-0000-0000-0000-000000000000}"/>
          </ac:spMkLst>
        </pc:spChg>
        <pc:spChg chg="mod">
          <ac:chgData name="Aperture Science Laboratories" userId="4ef7ff3058e5cb20" providerId="Windows Live" clId="Web-{79D775FB-5BC2-4628-BE57-C2C670F3CF72}" dt="2024-05-06T04:29:59.302" v="3519" actId="20577"/>
          <ac:spMkLst>
            <pc:docMk/>
            <pc:sldMk cId="0" sldId="425"/>
            <ac:spMk id="4" creationId="{00000000-0000-0000-0000-000000000000}"/>
          </ac:spMkLst>
        </pc:spChg>
        <pc:spChg chg="add mod">
          <ac:chgData name="Aperture Science Laboratories" userId="4ef7ff3058e5cb20" providerId="Windows Live" clId="Web-{79D775FB-5BC2-4628-BE57-C2C670F3CF72}" dt="2024-05-06T04:35:05.936" v="3598" actId="1076"/>
          <ac:spMkLst>
            <pc:docMk/>
            <pc:sldMk cId="0" sldId="425"/>
            <ac:spMk id="6" creationId="{56DB47A1-EE8A-CB02-2D83-F5BF3EC7E795}"/>
          </ac:spMkLst>
        </pc:spChg>
        <pc:spChg chg="mod">
          <ac:chgData name="Aperture Science Laboratories" userId="4ef7ff3058e5cb20" providerId="Windows Live" clId="Web-{79D775FB-5BC2-4628-BE57-C2C670F3CF72}" dt="2024-05-06T04:29:10.723" v="3474" actId="20577"/>
          <ac:spMkLst>
            <pc:docMk/>
            <pc:sldMk cId="0" sldId="425"/>
            <ac:spMk id="9" creationId="{00000000-0000-0000-0000-000000000000}"/>
          </ac:spMkLst>
        </pc:spChg>
      </pc:sldChg>
      <pc:sldChg chg="delSp ord">
        <pc:chgData name="Aperture Science Laboratories" userId="4ef7ff3058e5cb20" providerId="Windows Live" clId="Web-{79D775FB-5BC2-4628-BE57-C2C670F3CF72}" dt="2024-05-06T03:08:11.951" v="1688"/>
        <pc:sldMkLst>
          <pc:docMk/>
          <pc:sldMk cId="0" sldId="439"/>
        </pc:sldMkLst>
        <pc:spChg chg="del">
          <ac:chgData name="Aperture Science Laboratories" userId="4ef7ff3058e5cb20" providerId="Windows Live" clId="Web-{79D775FB-5BC2-4628-BE57-C2C670F3CF72}" dt="2024-05-06T03:08:11.951" v="1688"/>
          <ac:spMkLst>
            <pc:docMk/>
            <pc:sldMk cId="0" sldId="439"/>
            <ac:spMk id="3" creationId="{7BCA39B2-5E91-476F-B53F-F8247B70D279}"/>
          </ac:spMkLst>
        </pc:spChg>
      </pc:sldChg>
      <pc:sldChg chg="delSp ord">
        <pc:chgData name="Aperture Science Laboratories" userId="4ef7ff3058e5cb20" providerId="Windows Live" clId="Web-{79D775FB-5BC2-4628-BE57-C2C670F3CF72}" dt="2024-05-06T04:27:30.126" v="3432"/>
        <pc:sldMkLst>
          <pc:docMk/>
          <pc:sldMk cId="0" sldId="441"/>
        </pc:sldMkLst>
        <pc:spChg chg="del">
          <ac:chgData name="Aperture Science Laboratories" userId="4ef7ff3058e5cb20" providerId="Windows Live" clId="Web-{79D775FB-5BC2-4628-BE57-C2C670F3CF72}" dt="2024-05-06T04:27:30.126" v="3432"/>
          <ac:spMkLst>
            <pc:docMk/>
            <pc:sldMk cId="0" sldId="441"/>
            <ac:spMk id="4" creationId="{00000000-0000-0000-0000-000000000000}"/>
          </ac:spMkLst>
        </pc:spChg>
        <pc:picChg chg="del">
          <ac:chgData name="Aperture Science Laboratories" userId="4ef7ff3058e5cb20" providerId="Windows Live" clId="Web-{79D775FB-5BC2-4628-BE57-C2C670F3CF72}" dt="2024-05-06T04:27:25.688" v="3431"/>
          <ac:picMkLst>
            <pc:docMk/>
            <pc:sldMk cId="0" sldId="441"/>
            <ac:picMk id="2" creationId="{00000000-0000-0000-0000-000000000000}"/>
          </ac:picMkLst>
        </pc:picChg>
      </pc:sldChg>
      <pc:sldChg chg="del">
        <pc:chgData name="Aperture Science Laboratories" userId="4ef7ff3058e5cb20" providerId="Windows Live" clId="Web-{79D775FB-5BC2-4628-BE57-C2C670F3CF72}" dt="2024-05-06T04:28:37.987" v="3465"/>
        <pc:sldMkLst>
          <pc:docMk/>
          <pc:sldMk cId="0" sldId="442"/>
        </pc:sldMkLst>
      </pc:sldChg>
      <pc:sldChg chg="addSp delSp modSp">
        <pc:chgData name="Aperture Science Laboratories" userId="4ef7ff3058e5cb20" providerId="Windows Live" clId="Web-{79D775FB-5BC2-4628-BE57-C2C670F3CF72}" dt="2024-05-06T02:22:56.794" v="274" actId="1076"/>
        <pc:sldMkLst>
          <pc:docMk/>
          <pc:sldMk cId="1461088773" sldId="443"/>
        </pc:sldMkLst>
        <pc:spChg chg="add mod">
          <ac:chgData name="Aperture Science Laboratories" userId="4ef7ff3058e5cb20" providerId="Windows Live" clId="Web-{79D775FB-5BC2-4628-BE57-C2C670F3CF72}" dt="2024-05-06T02:22:44.465" v="272" actId="20577"/>
          <ac:spMkLst>
            <pc:docMk/>
            <pc:sldMk cId="1461088773" sldId="443"/>
            <ac:spMk id="2" creationId="{2385B8D7-04B3-52AF-9D67-A5A449497DFC}"/>
          </ac:spMkLst>
        </pc:spChg>
        <pc:spChg chg="del">
          <ac:chgData name="Aperture Science Laboratories" userId="4ef7ff3058e5cb20" providerId="Windows Live" clId="Web-{79D775FB-5BC2-4628-BE57-C2C670F3CF72}" dt="2024-05-06T02:06:16.146" v="70"/>
          <ac:spMkLst>
            <pc:docMk/>
            <pc:sldMk cId="1461088773" sldId="443"/>
            <ac:spMk id="3" creationId="{2F022C05-E581-4041-B086-F4E954EBA46A}"/>
          </ac:spMkLst>
        </pc:spChg>
        <pc:spChg chg="add del">
          <ac:chgData name="Aperture Science Laboratories" userId="4ef7ff3058e5cb20" providerId="Windows Live" clId="Web-{79D775FB-5BC2-4628-BE57-C2C670F3CF72}" dt="2024-05-06T02:08:54.376" v="134"/>
          <ac:spMkLst>
            <pc:docMk/>
            <pc:sldMk cId="1461088773" sldId="443"/>
            <ac:spMk id="5" creationId="{7C289178-DF1C-C7C5-00C3-BB60002577B5}"/>
          </ac:spMkLst>
        </pc:spChg>
        <pc:spChg chg="del">
          <ac:chgData name="Aperture Science Laboratories" userId="4ef7ff3058e5cb20" providerId="Windows Live" clId="Web-{79D775FB-5BC2-4628-BE57-C2C670F3CF72}" dt="2024-05-06T02:09:12.377" v="139"/>
          <ac:spMkLst>
            <pc:docMk/>
            <pc:sldMk cId="1461088773" sldId="443"/>
            <ac:spMk id="6" creationId="{97E55A81-F7A7-44ED-8CBE-E2EBB05BE8BE}"/>
          </ac:spMkLst>
        </pc:spChg>
        <pc:picChg chg="add mod">
          <ac:chgData name="Aperture Science Laboratories" userId="4ef7ff3058e5cb20" providerId="Windows Live" clId="Web-{79D775FB-5BC2-4628-BE57-C2C670F3CF72}" dt="2024-05-06T02:10:07.741" v="143" actId="14100"/>
          <ac:picMkLst>
            <pc:docMk/>
            <pc:sldMk cId="1461088773" sldId="443"/>
            <ac:picMk id="4" creationId="{6C4F8247-742B-2716-1E9E-ADE39200AAB3}"/>
          </ac:picMkLst>
        </pc:picChg>
        <pc:picChg chg="add mod">
          <ac:chgData name="Aperture Science Laboratories" userId="4ef7ff3058e5cb20" providerId="Windows Live" clId="Web-{79D775FB-5BC2-4628-BE57-C2C670F3CF72}" dt="2024-05-06T02:22:52.997" v="273" actId="1076"/>
          <ac:picMkLst>
            <pc:docMk/>
            <pc:sldMk cId="1461088773" sldId="443"/>
            <ac:picMk id="7" creationId="{03EEAA35-15E1-3685-E06C-FD511A2B9BA6}"/>
          </ac:picMkLst>
        </pc:picChg>
        <pc:picChg chg="del">
          <ac:chgData name="Aperture Science Laboratories" userId="4ef7ff3058e5cb20" providerId="Windows Live" clId="Web-{79D775FB-5BC2-4628-BE57-C2C670F3CF72}" dt="2024-05-06T02:08:57.376" v="135"/>
          <ac:picMkLst>
            <pc:docMk/>
            <pc:sldMk cId="1461088773" sldId="443"/>
            <ac:picMk id="8" creationId="{0D71E7D9-D9B1-4671-CC33-8692E563CAA8}"/>
          </ac:picMkLst>
        </pc:picChg>
        <pc:picChg chg="add mod">
          <ac:chgData name="Aperture Science Laboratories" userId="4ef7ff3058e5cb20" providerId="Windows Live" clId="Web-{79D775FB-5BC2-4628-BE57-C2C670F3CF72}" dt="2024-05-06T02:22:56.794" v="274" actId="1076"/>
          <ac:picMkLst>
            <pc:docMk/>
            <pc:sldMk cId="1461088773" sldId="443"/>
            <ac:picMk id="9" creationId="{E24C029F-3092-6D90-6253-0FD1527094E5}"/>
          </ac:picMkLst>
        </pc:picChg>
        <pc:picChg chg="mod">
          <ac:chgData name="Aperture Science Laboratories" userId="4ef7ff3058e5cb20" providerId="Windows Live" clId="Web-{79D775FB-5BC2-4628-BE57-C2C670F3CF72}" dt="2024-05-06T02:08:46.626" v="132" actId="1076"/>
          <ac:picMkLst>
            <pc:docMk/>
            <pc:sldMk cId="1461088773" sldId="443"/>
            <ac:picMk id="12" creationId="{00000000-0000-0000-0000-000000000000}"/>
          </ac:picMkLst>
        </pc:picChg>
        <pc:picChg chg="add del">
          <ac:chgData name="Aperture Science Laboratories" userId="4ef7ff3058e5cb20" providerId="Windows Live" clId="Web-{79D775FB-5BC2-4628-BE57-C2C670F3CF72}" dt="2024-05-06T02:08:23.968" v="129"/>
          <ac:picMkLst>
            <pc:docMk/>
            <pc:sldMk cId="1461088773" sldId="443"/>
            <ac:picMk id="1028" creationId="{0EC506F4-4C15-136D-F2E9-EA74C92F5954}"/>
          </ac:picMkLst>
        </pc:picChg>
      </pc:sldChg>
      <pc:sldChg chg="delSp">
        <pc:chgData name="Aperture Science Laboratories" userId="4ef7ff3058e5cb20" providerId="Windows Live" clId="Web-{79D775FB-5BC2-4628-BE57-C2C670F3CF72}" dt="2024-05-06T02:05:16.127" v="1"/>
        <pc:sldMkLst>
          <pc:docMk/>
          <pc:sldMk cId="3426169981" sldId="444"/>
        </pc:sldMkLst>
        <pc:spChg chg="del">
          <ac:chgData name="Aperture Science Laboratories" userId="4ef7ff3058e5cb20" providerId="Windows Live" clId="Web-{79D775FB-5BC2-4628-BE57-C2C670F3CF72}" dt="2024-05-06T02:05:16.127" v="1"/>
          <ac:spMkLst>
            <pc:docMk/>
            <pc:sldMk cId="3426169981" sldId="444"/>
            <ac:spMk id="2" creationId="{777426E9-977C-48F0-BCEB-11E49DCA7FF0}"/>
          </ac:spMkLst>
        </pc:spChg>
      </pc:sldChg>
      <pc:sldChg chg="modSp">
        <pc:chgData name="Aperture Science Laboratories" userId="4ef7ff3058e5cb20" providerId="Windows Live" clId="Web-{79D775FB-5BC2-4628-BE57-C2C670F3CF72}" dt="2024-05-06T04:28:18.112" v="3464" actId="20577"/>
        <pc:sldMkLst>
          <pc:docMk/>
          <pc:sldMk cId="2660146354" sldId="446"/>
        </pc:sldMkLst>
        <pc:spChg chg="mod">
          <ac:chgData name="Aperture Science Laboratories" userId="4ef7ff3058e5cb20" providerId="Windows Live" clId="Web-{79D775FB-5BC2-4628-BE57-C2C670F3CF72}" dt="2024-05-06T04:11:35.068" v="2680" actId="1076"/>
          <ac:spMkLst>
            <pc:docMk/>
            <pc:sldMk cId="2660146354" sldId="446"/>
            <ac:spMk id="5" creationId="{7C289178-DF1C-C7C5-00C3-BB60002577B5}"/>
          </ac:spMkLst>
        </pc:spChg>
        <pc:spChg chg="mod">
          <ac:chgData name="Aperture Science Laboratories" userId="4ef7ff3058e5cb20" providerId="Windows Live" clId="Web-{79D775FB-5BC2-4628-BE57-C2C670F3CF72}" dt="2024-05-06T04:11:47.693" v="2684" actId="1076"/>
          <ac:spMkLst>
            <pc:docMk/>
            <pc:sldMk cId="2660146354" sldId="446"/>
            <ac:spMk id="6" creationId="{97E55A81-F7A7-44ED-8CBE-E2EBB05BE8BE}"/>
          </ac:spMkLst>
        </pc:spChg>
        <pc:spChg chg="mod">
          <ac:chgData name="Aperture Science Laboratories" userId="4ef7ff3058e5cb20" providerId="Windows Live" clId="Web-{79D775FB-5BC2-4628-BE57-C2C670F3CF72}" dt="2024-05-06T04:24:11.355" v="3261" actId="20577"/>
          <ac:spMkLst>
            <pc:docMk/>
            <pc:sldMk cId="2660146354" sldId="446"/>
            <ac:spMk id="10" creationId="{5EE33C41-1C9C-9F3F-32C9-59CD01882C61}"/>
          </ac:spMkLst>
        </pc:spChg>
        <pc:spChg chg="mod">
          <ac:chgData name="Aperture Science Laboratories" userId="4ef7ff3058e5cb20" providerId="Windows Live" clId="Web-{79D775FB-5BC2-4628-BE57-C2C670F3CF72}" dt="2024-05-06T04:28:18.112" v="3464" actId="20577"/>
          <ac:spMkLst>
            <pc:docMk/>
            <pc:sldMk cId="2660146354" sldId="446"/>
            <ac:spMk id="11" creationId="{00747AB9-5172-E885-46B8-9BF9F5EBB842}"/>
          </ac:spMkLst>
        </pc:spChg>
        <pc:picChg chg="mod">
          <ac:chgData name="Aperture Science Laboratories" userId="4ef7ff3058e5cb20" providerId="Windows Live" clId="Web-{79D775FB-5BC2-4628-BE57-C2C670F3CF72}" dt="2024-05-06T04:11:31.958" v="2679" actId="1076"/>
          <ac:picMkLst>
            <pc:docMk/>
            <pc:sldMk cId="2660146354" sldId="446"/>
            <ac:picMk id="4" creationId="{252BFD53-EE24-909B-0819-574713EA6635}"/>
          </ac:picMkLst>
        </pc:picChg>
        <pc:picChg chg="mod">
          <ac:chgData name="Aperture Science Laboratories" userId="4ef7ff3058e5cb20" providerId="Windows Live" clId="Web-{79D775FB-5BC2-4628-BE57-C2C670F3CF72}" dt="2024-05-06T04:11:43.099" v="2682" actId="1076"/>
          <ac:picMkLst>
            <pc:docMk/>
            <pc:sldMk cId="2660146354" sldId="446"/>
            <ac:picMk id="7" creationId="{16EE8E97-3D82-FE01-21EF-C0FE92222AA0}"/>
          </ac:picMkLst>
        </pc:picChg>
      </pc:sldChg>
      <pc:sldChg chg="modSp ord">
        <pc:chgData name="Aperture Science Laboratories" userId="4ef7ff3058e5cb20" providerId="Windows Live" clId="Web-{79D775FB-5BC2-4628-BE57-C2C670F3CF72}" dt="2024-05-06T03:10:06.787" v="1742" actId="20577"/>
        <pc:sldMkLst>
          <pc:docMk/>
          <pc:sldMk cId="2957778762" sldId="447"/>
        </pc:sldMkLst>
        <pc:spChg chg="mod">
          <ac:chgData name="Aperture Science Laboratories" userId="4ef7ff3058e5cb20" providerId="Windows Live" clId="Web-{79D775FB-5BC2-4628-BE57-C2C670F3CF72}" dt="2024-05-06T03:10:06.787" v="1742" actId="20577"/>
          <ac:spMkLst>
            <pc:docMk/>
            <pc:sldMk cId="2957778762" sldId="447"/>
            <ac:spMk id="4" creationId="{0088B35B-079F-AFBE-CAF3-E127EE729132}"/>
          </ac:spMkLst>
        </pc:spChg>
      </pc:sldChg>
      <pc:sldChg chg="addSp delSp modSp ord">
        <pc:chgData name="Aperture Science Laboratories" userId="4ef7ff3058e5cb20" providerId="Windows Live" clId="Web-{79D775FB-5BC2-4628-BE57-C2C670F3CF72}" dt="2024-05-06T03:20:53.425" v="2199" actId="1076"/>
        <pc:sldMkLst>
          <pc:docMk/>
          <pc:sldMk cId="4278922196" sldId="448"/>
        </pc:sldMkLst>
        <pc:spChg chg="add del mod">
          <ac:chgData name="Aperture Science Laboratories" userId="4ef7ff3058e5cb20" providerId="Windows Live" clId="Web-{79D775FB-5BC2-4628-BE57-C2C670F3CF72}" dt="2024-05-06T03:17:51.788" v="2020"/>
          <ac:spMkLst>
            <pc:docMk/>
            <pc:sldMk cId="4278922196" sldId="448"/>
            <ac:spMk id="4" creationId="{62D0A9E3-6014-5D8D-76C2-8DB03A3EAA55}"/>
          </ac:spMkLst>
        </pc:spChg>
        <pc:spChg chg="add mod">
          <ac:chgData name="Aperture Science Laboratories" userId="4ef7ff3058e5cb20" providerId="Windows Live" clId="Web-{79D775FB-5BC2-4628-BE57-C2C670F3CF72}" dt="2024-05-06T03:20:53.425" v="2199" actId="1076"/>
          <ac:spMkLst>
            <pc:docMk/>
            <pc:sldMk cId="4278922196" sldId="448"/>
            <ac:spMk id="6" creationId="{1FF3B084-65F4-D38C-73D0-F2DAFC6BCF10}"/>
          </ac:spMkLst>
        </pc:spChg>
        <pc:picChg chg="del mod">
          <ac:chgData name="Aperture Science Laboratories" userId="4ef7ff3058e5cb20" providerId="Windows Live" clId="Web-{79D775FB-5BC2-4628-BE57-C2C670F3CF72}" dt="2024-05-06T03:16:28.469" v="2004"/>
          <ac:picMkLst>
            <pc:docMk/>
            <pc:sldMk cId="4278922196" sldId="448"/>
            <ac:picMk id="3" creationId="{27C3615E-FEDB-17B4-8994-CD3D0FBA8187}"/>
          </ac:picMkLst>
        </pc:picChg>
        <pc:picChg chg="add mod">
          <ac:chgData name="Aperture Science Laboratories" userId="4ef7ff3058e5cb20" providerId="Windows Live" clId="Web-{79D775FB-5BC2-4628-BE57-C2C670F3CF72}" dt="2024-05-06T03:16:38.720" v="2009" actId="1076"/>
          <ac:picMkLst>
            <pc:docMk/>
            <pc:sldMk cId="4278922196" sldId="448"/>
            <ac:picMk id="5" creationId="{D90DC726-0B64-FC2F-BB68-7A57282303B4}"/>
          </ac:picMkLst>
        </pc:picChg>
      </pc:sldChg>
      <pc:sldChg chg="addSp delSp modSp ord">
        <pc:chgData name="Aperture Science Laboratories" userId="4ef7ff3058e5cb20" providerId="Windows Live" clId="Web-{79D775FB-5BC2-4628-BE57-C2C670F3CF72}" dt="2024-05-06T04:27:11.219" v="3430" actId="20577"/>
        <pc:sldMkLst>
          <pc:docMk/>
          <pc:sldMk cId="4097636643" sldId="449"/>
        </pc:sldMkLst>
        <pc:spChg chg="mod">
          <ac:chgData name="Aperture Science Laboratories" userId="4ef7ff3058e5cb20" providerId="Windows Live" clId="Web-{79D775FB-5BC2-4628-BE57-C2C670F3CF72}" dt="2024-05-06T02:58:24.488" v="1275" actId="1076"/>
          <ac:spMkLst>
            <pc:docMk/>
            <pc:sldMk cId="4097636643" sldId="449"/>
            <ac:spMk id="2" creationId="{4E938170-9DDF-821A-B741-8DDF103E3AA0}"/>
          </ac:spMkLst>
        </pc:spChg>
        <pc:spChg chg="del">
          <ac:chgData name="Aperture Science Laboratories" userId="4ef7ff3058e5cb20" providerId="Windows Live" clId="Web-{79D775FB-5BC2-4628-BE57-C2C670F3CF72}" dt="2024-05-06T02:58:21.957" v="1274"/>
          <ac:spMkLst>
            <pc:docMk/>
            <pc:sldMk cId="4097636643" sldId="449"/>
            <ac:spMk id="3" creationId="{0170936B-D615-414F-9754-AC7C17775230}"/>
          </ac:spMkLst>
        </pc:spChg>
        <pc:spChg chg="add del mod">
          <ac:chgData name="Aperture Science Laboratories" userId="4ef7ff3058e5cb20" providerId="Windows Live" clId="Web-{79D775FB-5BC2-4628-BE57-C2C670F3CF72}" dt="2024-05-06T02:58:50.209" v="1281"/>
          <ac:spMkLst>
            <pc:docMk/>
            <pc:sldMk cId="4097636643" sldId="449"/>
            <ac:spMk id="5" creationId="{52E96934-40A6-C64A-357E-C7B0996DC266}"/>
          </ac:spMkLst>
        </pc:spChg>
        <pc:spChg chg="add mod">
          <ac:chgData name="Aperture Science Laboratories" userId="4ef7ff3058e5cb20" providerId="Windows Live" clId="Web-{79D775FB-5BC2-4628-BE57-C2C670F3CF72}" dt="2024-05-06T04:27:11.219" v="3430" actId="20577"/>
          <ac:spMkLst>
            <pc:docMk/>
            <pc:sldMk cId="4097636643" sldId="449"/>
            <ac:spMk id="7" creationId="{806F63C1-1AEA-63D6-744D-7F054B4D32C7}"/>
          </ac:spMkLst>
        </pc:spChg>
      </pc:sldChg>
      <pc:sldChg chg="del">
        <pc:chgData name="Aperture Science Laboratories" userId="4ef7ff3058e5cb20" providerId="Windows Live" clId="Web-{79D775FB-5BC2-4628-BE57-C2C670F3CF72}" dt="2024-05-06T04:24:51.465" v="3303"/>
        <pc:sldMkLst>
          <pc:docMk/>
          <pc:sldMk cId="228806979" sldId="450"/>
        </pc:sldMkLst>
      </pc:sldChg>
      <pc:sldChg chg="addSp modSp">
        <pc:chgData name="Aperture Science Laboratories" userId="4ef7ff3058e5cb20" providerId="Windows Live" clId="Web-{79D775FB-5BC2-4628-BE57-C2C670F3CF72}" dt="2024-05-06T04:41:13.477" v="3759" actId="1076"/>
        <pc:sldMkLst>
          <pc:docMk/>
          <pc:sldMk cId="3381953038" sldId="451"/>
        </pc:sldMkLst>
        <pc:spChg chg="add mod">
          <ac:chgData name="Aperture Science Laboratories" userId="4ef7ff3058e5cb20" providerId="Windows Live" clId="Web-{79D775FB-5BC2-4628-BE57-C2C670F3CF72}" dt="2024-05-06T04:41:13.477" v="3759" actId="1076"/>
          <ac:spMkLst>
            <pc:docMk/>
            <pc:sldMk cId="3381953038" sldId="451"/>
            <ac:spMk id="5" creationId="{B5A3A323-D2F7-559D-A8A5-9A7972D2B6F1}"/>
          </ac:spMkLst>
        </pc:spChg>
        <pc:picChg chg="mod">
          <ac:chgData name="Aperture Science Laboratories" userId="4ef7ff3058e5cb20" providerId="Windows Live" clId="Web-{79D775FB-5BC2-4628-BE57-C2C670F3CF72}" dt="2024-05-06T04:38:07.394" v="3642" actId="1076"/>
          <ac:picMkLst>
            <pc:docMk/>
            <pc:sldMk cId="3381953038" sldId="451"/>
            <ac:picMk id="2" creationId="{9E2F8325-5E61-2670-8327-0ADFF7C2E701}"/>
          </ac:picMkLst>
        </pc:picChg>
      </pc:sldChg>
      <pc:sldChg chg="del">
        <pc:chgData name="Aperture Science Laboratories" userId="4ef7ff3058e5cb20" providerId="Windows Live" clId="Web-{79D775FB-5BC2-4628-BE57-C2C670F3CF72}" dt="2024-05-06T04:29:05.394" v="3466"/>
        <pc:sldMkLst>
          <pc:docMk/>
          <pc:sldMk cId="1970755226" sldId="452"/>
        </pc:sldMkLst>
      </pc:sldChg>
      <pc:sldChg chg="modSp">
        <pc:chgData name="Aperture Science Laboratories" userId="4ef7ff3058e5cb20" providerId="Windows Live" clId="Web-{79D775FB-5BC2-4628-BE57-C2C670F3CF72}" dt="2024-05-06T04:35:41.999" v="3604" actId="20577"/>
        <pc:sldMkLst>
          <pc:docMk/>
          <pc:sldMk cId="34614195" sldId="453"/>
        </pc:sldMkLst>
        <pc:spChg chg="mod">
          <ac:chgData name="Aperture Science Laboratories" userId="4ef7ff3058e5cb20" providerId="Windows Live" clId="Web-{79D775FB-5BC2-4628-BE57-C2C670F3CF72}" dt="2024-05-06T04:35:41.999" v="3604" actId="20577"/>
          <ac:spMkLst>
            <pc:docMk/>
            <pc:sldMk cId="34614195" sldId="453"/>
            <ac:spMk id="2" creationId="{5C0834C2-600C-BFF2-C192-271B21DEF312}"/>
          </ac:spMkLst>
        </pc:spChg>
      </pc:sldChg>
      <pc:sldChg chg="modSp del">
        <pc:chgData name="Aperture Science Laboratories" userId="4ef7ff3058e5cb20" providerId="Windows Live" clId="Web-{79D775FB-5BC2-4628-BE57-C2C670F3CF72}" dt="2024-05-06T04:35:32.593" v="3599"/>
        <pc:sldMkLst>
          <pc:docMk/>
          <pc:sldMk cId="1642832359" sldId="454"/>
        </pc:sldMkLst>
        <pc:spChg chg="mod">
          <ac:chgData name="Aperture Science Laboratories" userId="4ef7ff3058e5cb20" providerId="Windows Live" clId="Web-{79D775FB-5BC2-4628-BE57-C2C670F3CF72}" dt="2024-05-06T04:30:35.631" v="3525"/>
          <ac:spMkLst>
            <pc:docMk/>
            <pc:sldMk cId="1642832359" sldId="454"/>
            <ac:spMk id="4" creationId="{3576D1AF-60ED-5BF5-4821-6179B7C2125C}"/>
          </ac:spMkLst>
        </pc:spChg>
      </pc:sldChg>
      <pc:sldChg chg="addSp delSp new">
        <pc:chgData name="Aperture Science Laboratories" userId="4ef7ff3058e5cb20" providerId="Windows Live" clId="Web-{79D775FB-5BC2-4628-BE57-C2C670F3CF72}" dt="2024-05-06T02:05:20.877" v="4"/>
        <pc:sldMkLst>
          <pc:docMk/>
          <pc:sldMk cId="31302808" sldId="455"/>
        </pc:sldMkLst>
        <pc:spChg chg="add">
          <ac:chgData name="Aperture Science Laboratories" userId="4ef7ff3058e5cb20" providerId="Windows Live" clId="Web-{79D775FB-5BC2-4628-BE57-C2C670F3CF72}" dt="2024-05-06T02:05:18.814" v="2"/>
          <ac:spMkLst>
            <pc:docMk/>
            <pc:sldMk cId="31302808" sldId="455"/>
            <ac:spMk id="4" creationId="{777426E9-977C-48F0-BCEB-11E49DCA7FF0}"/>
          </ac:spMkLst>
        </pc:spChg>
        <pc:spChg chg="add del">
          <ac:chgData name="Aperture Science Laboratories" userId="4ef7ff3058e5cb20" providerId="Windows Live" clId="Web-{79D775FB-5BC2-4628-BE57-C2C670F3CF72}" dt="2024-05-06T02:05:20.877" v="4"/>
          <ac:spMkLst>
            <pc:docMk/>
            <pc:sldMk cId="31302808" sldId="455"/>
            <ac:spMk id="5" creationId="{777426E9-977C-48F0-BCEB-11E49DCA7FF0}"/>
          </ac:spMkLst>
        </pc:spChg>
      </pc:sldChg>
      <pc:sldChg chg="addSp modSp new del">
        <pc:chgData name="Aperture Science Laboratories" userId="4ef7ff3058e5cb20" providerId="Windows Live" clId="Web-{79D775FB-5BC2-4628-BE57-C2C670F3CF72}" dt="2024-05-06T02:51:57.868" v="1067"/>
        <pc:sldMkLst>
          <pc:docMk/>
          <pc:sldMk cId="916800715" sldId="456"/>
        </pc:sldMkLst>
        <pc:spChg chg="add">
          <ac:chgData name="Aperture Science Laboratories" userId="4ef7ff3058e5cb20" providerId="Windows Live" clId="Web-{79D775FB-5BC2-4628-BE57-C2C670F3CF72}" dt="2024-05-06T02:08:18.890" v="127"/>
          <ac:spMkLst>
            <pc:docMk/>
            <pc:sldMk cId="916800715" sldId="456"/>
            <ac:spMk id="3" creationId="{597F2787-8066-2CF5-1B98-E1B49C6DB3F4}"/>
          </ac:spMkLst>
        </pc:spChg>
        <pc:spChg chg="add">
          <ac:chgData name="Aperture Science Laboratories" userId="4ef7ff3058e5cb20" providerId="Windows Live" clId="Web-{79D775FB-5BC2-4628-BE57-C2C670F3CF72}" dt="2024-05-06T02:09:08.408" v="138"/>
          <ac:spMkLst>
            <pc:docMk/>
            <pc:sldMk cId="916800715" sldId="456"/>
            <ac:spMk id="8" creationId="{29C02047-F35E-C8BA-61EE-40863F051131}"/>
          </ac:spMkLst>
        </pc:spChg>
        <pc:picChg chg="add">
          <ac:chgData name="Aperture Science Laboratories" userId="4ef7ff3058e5cb20" providerId="Windows Live" clId="Web-{79D775FB-5BC2-4628-BE57-C2C670F3CF72}" dt="2024-05-06T02:08:18.999" v="128"/>
          <ac:picMkLst>
            <pc:docMk/>
            <pc:sldMk cId="916800715" sldId="456"/>
            <ac:picMk id="5" creationId="{ADF4E7A0-2703-F3C1-5898-EFDCDE285F0D}"/>
          </ac:picMkLst>
        </pc:picChg>
        <pc:picChg chg="add mod">
          <ac:chgData name="Aperture Science Laboratories" userId="4ef7ff3058e5cb20" providerId="Windows Live" clId="Web-{79D775FB-5BC2-4628-BE57-C2C670F3CF72}" dt="2024-05-06T02:09:01.314" v="137" actId="1076"/>
          <ac:picMkLst>
            <pc:docMk/>
            <pc:sldMk cId="916800715" sldId="456"/>
            <ac:picMk id="6" creationId="{F700837A-50C0-DAD9-5CEA-1422372EC436}"/>
          </ac:picMkLst>
        </pc:picChg>
      </pc:sldChg>
      <pc:sldChg chg="new del">
        <pc:chgData name="Aperture Science Laboratories" userId="4ef7ff3058e5cb20" providerId="Windows Live" clId="Web-{79D775FB-5BC2-4628-BE57-C2C670F3CF72}" dt="2024-05-06T02:08:04.435" v="123"/>
        <pc:sldMkLst>
          <pc:docMk/>
          <pc:sldMk cId="1456725953" sldId="456"/>
        </pc:sldMkLst>
      </pc:sldChg>
      <pc:sldChg chg="add del replId">
        <pc:chgData name="Aperture Science Laboratories" userId="4ef7ff3058e5cb20" providerId="Windows Live" clId="Web-{79D775FB-5BC2-4628-BE57-C2C670F3CF72}" dt="2024-05-06T02:08:14.717" v="126"/>
        <pc:sldMkLst>
          <pc:docMk/>
          <pc:sldMk cId="2201591986" sldId="457"/>
        </pc:sldMkLst>
      </pc:sldChg>
      <pc:sldChg chg="addSp modSp new">
        <pc:chgData name="Aperture Science Laboratories" userId="4ef7ff3058e5cb20" providerId="Windows Live" clId="Web-{79D775FB-5BC2-4628-BE57-C2C670F3CF72}" dt="2024-05-06T02:51:31.303" v="1066" actId="1076"/>
        <pc:sldMkLst>
          <pc:docMk/>
          <pc:sldMk cId="2439240259" sldId="457"/>
        </pc:sldMkLst>
        <pc:spChg chg="add mod">
          <ac:chgData name="Aperture Science Laboratories" userId="4ef7ff3058e5cb20" providerId="Windows Live" clId="Web-{79D775FB-5BC2-4628-BE57-C2C670F3CF72}" dt="2024-05-06T02:23:59.689" v="288" actId="1076"/>
          <ac:spMkLst>
            <pc:docMk/>
            <pc:sldMk cId="2439240259" sldId="457"/>
            <ac:spMk id="3" creationId="{A2927FAC-B629-3F2C-DEB0-9DF46D486756}"/>
          </ac:spMkLst>
        </pc:spChg>
        <pc:spChg chg="add mod">
          <ac:chgData name="Aperture Science Laboratories" userId="4ef7ff3058e5cb20" providerId="Windows Live" clId="Web-{79D775FB-5BC2-4628-BE57-C2C670F3CF72}" dt="2024-05-06T02:51:31.303" v="1066" actId="1076"/>
          <ac:spMkLst>
            <pc:docMk/>
            <pc:sldMk cId="2439240259" sldId="457"/>
            <ac:spMk id="9" creationId="{CC0C27CF-E77A-98F3-EFCA-416FF5FF8F0B}"/>
          </ac:spMkLst>
        </pc:spChg>
        <pc:spChg chg="add mod">
          <ac:chgData name="Aperture Science Laboratories" userId="4ef7ff3058e5cb20" providerId="Windows Live" clId="Web-{79D775FB-5BC2-4628-BE57-C2C670F3CF72}" dt="2024-05-06T02:51:20.428" v="1063" actId="20577"/>
          <ac:spMkLst>
            <pc:docMk/>
            <pc:sldMk cId="2439240259" sldId="457"/>
            <ac:spMk id="11" creationId="{1A04E4E5-5DB7-21BE-BB8F-44CCB15B016B}"/>
          </ac:spMkLst>
        </pc:spChg>
        <pc:picChg chg="add mod">
          <ac:chgData name="Aperture Science Laboratories" userId="4ef7ff3058e5cb20" providerId="Windows Live" clId="Web-{79D775FB-5BC2-4628-BE57-C2C670F3CF72}" dt="2024-05-06T02:23:59.689" v="287" actId="1076"/>
          <ac:picMkLst>
            <pc:docMk/>
            <pc:sldMk cId="2439240259" sldId="457"/>
            <ac:picMk id="5" creationId="{7A16206D-B9AA-D244-66DB-E965EBAC1AEF}"/>
          </ac:picMkLst>
        </pc:picChg>
        <pc:picChg chg="add mod">
          <ac:chgData name="Aperture Science Laboratories" userId="4ef7ff3058e5cb20" providerId="Windows Live" clId="Web-{79D775FB-5BC2-4628-BE57-C2C670F3CF72}" dt="2024-05-06T02:51:28.053" v="1065" actId="1076"/>
          <ac:picMkLst>
            <pc:docMk/>
            <pc:sldMk cId="2439240259" sldId="457"/>
            <ac:picMk id="7" creationId="{BE920D6B-020D-72DD-5E1C-60736FB654D6}"/>
          </ac:picMkLst>
        </pc:picChg>
      </pc:sldChg>
      <pc:sldChg chg="addSp delSp modSp new">
        <pc:chgData name="Aperture Science Laboratories" userId="4ef7ff3058e5cb20" providerId="Windows Live" clId="Web-{79D775FB-5BC2-4628-BE57-C2C670F3CF72}" dt="2024-05-06T02:52:45.730" v="1071" actId="1076"/>
        <pc:sldMkLst>
          <pc:docMk/>
          <pc:sldMk cId="2244999487" sldId="458"/>
        </pc:sldMkLst>
        <pc:spChg chg="add mod">
          <ac:chgData name="Aperture Science Laboratories" userId="4ef7ff3058e5cb20" providerId="Windows Live" clId="Web-{79D775FB-5BC2-4628-BE57-C2C670F3CF72}" dt="2024-05-06T02:40:59.182" v="720" actId="20577"/>
          <ac:spMkLst>
            <pc:docMk/>
            <pc:sldMk cId="2244999487" sldId="458"/>
            <ac:spMk id="3" creationId="{063131C9-1209-79F5-B3E2-9492BFFCC762}"/>
          </ac:spMkLst>
        </pc:spChg>
        <pc:picChg chg="add del mod">
          <ac:chgData name="Aperture Science Laboratories" userId="4ef7ff3058e5cb20" providerId="Windows Live" clId="Web-{79D775FB-5BC2-4628-BE57-C2C670F3CF72}" dt="2024-05-06T02:52:39.933" v="1068"/>
          <ac:picMkLst>
            <pc:docMk/>
            <pc:sldMk cId="2244999487" sldId="458"/>
            <ac:picMk id="5" creationId="{5705F554-31BE-3C02-4F20-65A7FC572971}"/>
          </ac:picMkLst>
        </pc:picChg>
        <pc:picChg chg="add mod">
          <ac:chgData name="Aperture Science Laboratories" userId="4ef7ff3058e5cb20" providerId="Windows Live" clId="Web-{79D775FB-5BC2-4628-BE57-C2C670F3CF72}" dt="2024-05-06T02:52:45.730" v="1071" actId="1076"/>
          <ac:picMkLst>
            <pc:docMk/>
            <pc:sldMk cId="2244999487" sldId="458"/>
            <ac:picMk id="6" creationId="{1102C01E-C317-6A7B-1387-E227DF3F3A8E}"/>
          </ac:picMkLst>
        </pc:picChg>
      </pc:sldChg>
      <pc:sldChg chg="addSp delSp modSp new">
        <pc:chgData name="Aperture Science Laboratories" userId="4ef7ff3058e5cb20" providerId="Windows Live" clId="Web-{79D775FB-5BC2-4628-BE57-C2C670F3CF72}" dt="2024-05-06T03:41:43.184" v="2650" actId="1076"/>
        <pc:sldMkLst>
          <pc:docMk/>
          <pc:sldMk cId="2819880823" sldId="460"/>
        </pc:sldMkLst>
        <pc:spChg chg="add mod">
          <ac:chgData name="Aperture Science Laboratories" userId="4ef7ff3058e5cb20" providerId="Windows Live" clId="Web-{79D775FB-5BC2-4628-BE57-C2C670F3CF72}" dt="2024-05-06T03:40:29.163" v="2617" actId="20577"/>
          <ac:spMkLst>
            <pc:docMk/>
            <pc:sldMk cId="2819880823" sldId="460"/>
            <ac:spMk id="3" creationId="{EDA870F3-7BB7-AD1B-26FA-DF7928585ECB}"/>
          </ac:spMkLst>
        </pc:spChg>
        <pc:picChg chg="add del mod">
          <ac:chgData name="Aperture Science Laboratories" userId="4ef7ff3058e5cb20" providerId="Windows Live" clId="Web-{79D775FB-5BC2-4628-BE57-C2C670F3CF72}" dt="2024-05-06T03:38:01.512" v="2563"/>
          <ac:picMkLst>
            <pc:docMk/>
            <pc:sldMk cId="2819880823" sldId="460"/>
            <ac:picMk id="4" creationId="{32FBA52D-09F3-D070-67B9-6D3C22B7CCCC}"/>
          </ac:picMkLst>
        </pc:picChg>
        <pc:picChg chg="add mod">
          <ac:chgData name="Aperture Science Laboratories" userId="4ef7ff3058e5cb20" providerId="Windows Live" clId="Web-{79D775FB-5BC2-4628-BE57-C2C670F3CF72}" dt="2024-05-06T03:39:05.423" v="2614" actId="1076"/>
          <ac:picMkLst>
            <pc:docMk/>
            <pc:sldMk cId="2819880823" sldId="460"/>
            <ac:picMk id="5" creationId="{E0B42B31-024F-1DA2-0FB5-6DC28CE30828}"/>
          </ac:picMkLst>
        </pc:picChg>
        <pc:picChg chg="add mod">
          <ac:chgData name="Aperture Science Laboratories" userId="4ef7ff3058e5cb20" providerId="Windows Live" clId="Web-{79D775FB-5BC2-4628-BE57-C2C670F3CF72}" dt="2024-05-06T03:41:43.184" v="2650" actId="1076"/>
          <ac:picMkLst>
            <pc:docMk/>
            <pc:sldMk cId="2819880823" sldId="460"/>
            <ac:picMk id="6" creationId="{671C8258-0D10-9085-938A-747EEB0B0500}"/>
          </ac:picMkLst>
        </pc:picChg>
      </pc:sldChg>
      <pc:sldChg chg="addSp modSp new">
        <pc:chgData name="Aperture Science Laboratories" userId="4ef7ff3058e5cb20" providerId="Windows Live" clId="Web-{79D775FB-5BC2-4628-BE57-C2C670F3CF72}" dt="2024-05-06T03:41:20.088" v="2648" actId="20577"/>
        <pc:sldMkLst>
          <pc:docMk/>
          <pc:sldMk cId="2482855567" sldId="461"/>
        </pc:sldMkLst>
        <pc:spChg chg="add mod">
          <ac:chgData name="Aperture Science Laboratories" userId="4ef7ff3058e5cb20" providerId="Windows Live" clId="Web-{79D775FB-5BC2-4628-BE57-C2C670F3CF72}" dt="2024-05-06T03:41:20.088" v="2648" actId="20577"/>
          <ac:spMkLst>
            <pc:docMk/>
            <pc:sldMk cId="2482855567" sldId="461"/>
            <ac:spMk id="3" creationId="{7C8C9AAE-AA63-6840-7614-2BF7A2873123}"/>
          </ac:spMkLst>
        </pc:spChg>
      </pc:sldChg>
      <pc:sldChg chg="addSp delSp modSp new del">
        <pc:chgData name="Aperture Science Laboratories" userId="4ef7ff3058e5cb20" providerId="Windows Live" clId="Web-{79D775FB-5BC2-4628-BE57-C2C670F3CF72}" dt="2024-05-06T03:20:55.832" v="2200"/>
        <pc:sldMkLst>
          <pc:docMk/>
          <pc:sldMk cId="3997234076" sldId="461"/>
        </pc:sldMkLst>
        <pc:picChg chg="add del mod">
          <ac:chgData name="Aperture Science Laboratories" userId="4ef7ff3058e5cb20" providerId="Windows Live" clId="Web-{79D775FB-5BC2-4628-BE57-C2C670F3CF72}" dt="2024-05-06T03:17:20.426" v="2012"/>
          <ac:picMkLst>
            <pc:docMk/>
            <pc:sldMk cId="3997234076" sldId="461"/>
            <ac:picMk id="2" creationId="{F9C3FA0F-F000-CC8B-1BF7-78C6DAC14931}"/>
          </ac:picMkLst>
        </pc:picChg>
      </pc:sldChg>
      <pc:sldChg chg="modSp add replId">
        <pc:chgData name="Aperture Science Laboratories" userId="4ef7ff3058e5cb20" providerId="Windows Live" clId="Web-{79D775FB-5BC2-4628-BE57-C2C670F3CF72}" dt="2024-05-06T04:11:22.271" v="2677" actId="20577"/>
        <pc:sldMkLst>
          <pc:docMk/>
          <pc:sldMk cId="1042916574" sldId="462"/>
        </pc:sldMkLst>
        <pc:spChg chg="mod">
          <ac:chgData name="Aperture Science Laboratories" userId="4ef7ff3058e5cb20" providerId="Windows Live" clId="Web-{79D775FB-5BC2-4628-BE57-C2C670F3CF72}" dt="2024-05-06T04:11:12.645" v="2653" actId="20577"/>
          <ac:spMkLst>
            <pc:docMk/>
            <pc:sldMk cId="1042916574" sldId="462"/>
            <ac:spMk id="2" creationId="{00000000-0000-0000-0000-000000000000}"/>
          </ac:spMkLst>
        </pc:spChg>
        <pc:spChg chg="mod">
          <ac:chgData name="Aperture Science Laboratories" userId="4ef7ff3058e5cb20" providerId="Windows Live" clId="Web-{79D775FB-5BC2-4628-BE57-C2C670F3CF72}" dt="2024-05-06T04:11:22.271" v="2677" actId="20577"/>
          <ac:spMkLst>
            <pc:docMk/>
            <pc:sldMk cId="1042916574" sldId="462"/>
            <ac:spMk id="13" creationId="{00000000-0000-0000-0000-000000000000}"/>
          </ac:spMkLst>
        </pc:spChg>
      </pc:sldChg>
      <pc:sldChg chg="delSp add del replId">
        <pc:chgData name="Aperture Science Laboratories" userId="4ef7ff3058e5cb20" providerId="Windows Live" clId="Web-{79D775FB-5BC2-4628-BE57-C2C670F3CF72}" dt="2024-05-06T03:15:55.639" v="1998"/>
        <pc:sldMkLst>
          <pc:docMk/>
          <pc:sldMk cId="3202271986" sldId="462"/>
        </pc:sldMkLst>
        <pc:picChg chg="del">
          <ac:chgData name="Aperture Science Laboratories" userId="4ef7ff3058e5cb20" providerId="Windows Live" clId="Web-{79D775FB-5BC2-4628-BE57-C2C670F3CF72}" dt="2024-05-06T03:15:50.357" v="1997"/>
          <ac:picMkLst>
            <pc:docMk/>
            <pc:sldMk cId="3202271986" sldId="462"/>
            <ac:picMk id="3" creationId="{27C3615E-FEDB-17B4-8994-CD3D0FBA8187}"/>
          </ac:picMkLst>
        </pc:picChg>
      </pc:sldChg>
      <pc:sldChg chg="addSp modSp new">
        <pc:chgData name="Aperture Science Laboratories" userId="4ef7ff3058e5cb20" providerId="Windows Live" clId="Web-{79D775FB-5BC2-4628-BE57-C2C670F3CF72}" dt="2024-05-06T04:37:33.831" v="3640" actId="1076"/>
        <pc:sldMkLst>
          <pc:docMk/>
          <pc:sldMk cId="1533196533" sldId="463"/>
        </pc:sldMkLst>
        <pc:spChg chg="add mod">
          <ac:chgData name="Aperture Science Laboratories" userId="4ef7ff3058e5cb20" providerId="Windows Live" clId="Web-{79D775FB-5BC2-4628-BE57-C2C670F3CF72}" dt="2024-05-06T04:37:33.831" v="3640" actId="1076"/>
          <ac:spMkLst>
            <pc:docMk/>
            <pc:sldMk cId="1533196533" sldId="463"/>
            <ac:spMk id="4" creationId="{48D67579-CED6-6F70-0F17-1C4A9EA0C670}"/>
          </ac:spMkLst>
        </pc:spChg>
        <pc:picChg chg="add mod">
          <ac:chgData name="Aperture Science Laboratories" userId="4ef7ff3058e5cb20" providerId="Windows Live" clId="Web-{79D775FB-5BC2-4628-BE57-C2C670F3CF72}" dt="2024-05-06T04:37:20.955" v="3610" actId="1076"/>
          <ac:picMkLst>
            <pc:docMk/>
            <pc:sldMk cId="1533196533" sldId="463"/>
            <ac:picMk id="2" creationId="{7022912D-1144-7AB5-4237-39EFD22A5067}"/>
          </ac:picMkLst>
        </pc:picChg>
      </pc:sldChg>
    </pc:docChg>
  </pc:docChgLst>
  <pc:docChgLst>
    <pc:chgData name="Tony TY" userId="a6e711cb0fb28412" providerId="Windows Live" clId="Web-{5037C377-0147-4549-97A0-A7702AB33956}"/>
    <pc:docChg chg="addSld modSld">
      <pc:chgData name="Tony TY" userId="a6e711cb0fb28412" providerId="Windows Live" clId="Web-{5037C377-0147-4549-97A0-A7702AB33956}" dt="2024-05-06T02:48:35.826" v="72" actId="20577"/>
      <pc:docMkLst>
        <pc:docMk/>
      </pc:docMkLst>
      <pc:sldChg chg="modSp">
        <pc:chgData name="Tony TY" userId="a6e711cb0fb28412" providerId="Windows Live" clId="Web-{5037C377-0147-4549-97A0-A7702AB33956}" dt="2024-05-06T02:47:49.716" v="30"/>
        <pc:sldMkLst>
          <pc:docMk/>
          <pc:sldMk cId="0" sldId="418"/>
        </pc:sldMkLst>
        <pc:spChg chg="mod">
          <ac:chgData name="Tony TY" userId="a6e711cb0fb28412" providerId="Windows Live" clId="Web-{5037C377-0147-4549-97A0-A7702AB33956}" dt="2024-05-06T02:47:49.716" v="30"/>
          <ac:spMkLst>
            <pc:docMk/>
            <pc:sldMk cId="0" sldId="418"/>
            <ac:spMk id="8" creationId="{00000000-0000-0000-0000-000000000000}"/>
          </ac:spMkLst>
        </pc:spChg>
      </pc:sldChg>
      <pc:sldChg chg="addSp delSp modSp add replId">
        <pc:chgData name="Tony TY" userId="a6e711cb0fb28412" providerId="Windows Live" clId="Web-{5037C377-0147-4549-97A0-A7702AB33956}" dt="2024-05-06T02:48:35.826" v="72" actId="20577"/>
        <pc:sldMkLst>
          <pc:docMk/>
          <pc:sldMk cId="3632059487" sldId="459"/>
        </pc:sldMkLst>
        <pc:spChg chg="del mod">
          <ac:chgData name="Tony TY" userId="a6e711cb0fb28412" providerId="Windows Live" clId="Web-{5037C377-0147-4549-97A0-A7702AB33956}" dt="2024-05-06T02:46:50.463" v="8"/>
          <ac:spMkLst>
            <pc:docMk/>
            <pc:sldMk cId="3632059487" sldId="459"/>
            <ac:spMk id="2" creationId="{2385B8D7-04B3-52AF-9D67-A5A449497DFC}"/>
          </ac:spMkLst>
        </pc:spChg>
        <pc:spChg chg="add mod">
          <ac:chgData name="Tony TY" userId="a6e711cb0fb28412" providerId="Windows Live" clId="Web-{5037C377-0147-4549-97A0-A7702AB33956}" dt="2024-05-06T02:48:00.528" v="32" actId="20577"/>
          <ac:spMkLst>
            <pc:docMk/>
            <pc:sldMk cId="3632059487" sldId="459"/>
            <ac:spMk id="5" creationId="{7686FC24-9E09-D8CD-602A-7AE4AAB28E2A}"/>
          </ac:spMkLst>
        </pc:spChg>
        <pc:spChg chg="add del">
          <ac:chgData name="Tony TY" userId="a6e711cb0fb28412" providerId="Windows Live" clId="Web-{5037C377-0147-4549-97A0-A7702AB33956}" dt="2024-05-06T02:46:59.089" v="14"/>
          <ac:spMkLst>
            <pc:docMk/>
            <pc:sldMk cId="3632059487" sldId="459"/>
            <ac:spMk id="11" creationId="{04F04B39-2296-68FD-DBE0-DB15784EBF8A}"/>
          </ac:spMkLst>
        </pc:spChg>
        <pc:spChg chg="add mod">
          <ac:chgData name="Tony TY" userId="a6e711cb0fb28412" providerId="Windows Live" clId="Web-{5037C377-0147-4549-97A0-A7702AB33956}" dt="2024-05-06T02:48:35.826" v="72" actId="20577"/>
          <ac:spMkLst>
            <pc:docMk/>
            <pc:sldMk cId="3632059487" sldId="459"/>
            <ac:spMk id="16" creationId="{604C0812-9F7F-199A-D534-647971CA5C03}"/>
          </ac:spMkLst>
        </pc:spChg>
        <pc:picChg chg="del">
          <ac:chgData name="Tony TY" userId="a6e711cb0fb28412" providerId="Windows Live" clId="Web-{5037C377-0147-4549-97A0-A7702AB33956}" dt="2024-05-06T02:46:14.962" v="1"/>
          <ac:picMkLst>
            <pc:docMk/>
            <pc:sldMk cId="3632059487" sldId="459"/>
            <ac:picMk id="4" creationId="{6C4F8247-742B-2716-1E9E-ADE39200AAB3}"/>
          </ac:picMkLst>
        </pc:picChg>
        <pc:picChg chg="del">
          <ac:chgData name="Tony TY" userId="a6e711cb0fb28412" providerId="Windows Live" clId="Web-{5037C377-0147-4549-97A0-A7702AB33956}" dt="2024-05-06T02:46:17.556" v="3"/>
          <ac:picMkLst>
            <pc:docMk/>
            <pc:sldMk cId="3632059487" sldId="459"/>
            <ac:picMk id="7" creationId="{03EEAA35-15E1-3685-E06C-FD511A2B9BA6}"/>
          </ac:picMkLst>
        </pc:picChg>
        <pc:picChg chg="add mod">
          <ac:chgData name="Tony TY" userId="a6e711cb0fb28412" providerId="Windows Live" clId="Web-{5037C377-0147-4549-97A0-A7702AB33956}" dt="2024-05-06T02:47:13.136" v="20" actId="1076"/>
          <ac:picMkLst>
            <pc:docMk/>
            <pc:sldMk cId="3632059487" sldId="459"/>
            <ac:picMk id="8" creationId="{4624B700-1E9E-7622-DCCD-E7B992DE9835}"/>
          </ac:picMkLst>
        </pc:picChg>
        <pc:picChg chg="del">
          <ac:chgData name="Tony TY" userId="a6e711cb0fb28412" providerId="Windows Live" clId="Web-{5037C377-0147-4549-97A0-A7702AB33956}" dt="2024-05-06T02:46:17.041" v="2"/>
          <ac:picMkLst>
            <pc:docMk/>
            <pc:sldMk cId="3632059487" sldId="459"/>
            <ac:picMk id="9" creationId="{E24C029F-3092-6D90-6253-0FD1527094E5}"/>
          </ac:picMkLst>
        </pc:picChg>
        <pc:picChg chg="del">
          <ac:chgData name="Tony TY" userId="a6e711cb0fb28412" providerId="Windows Live" clId="Web-{5037C377-0147-4549-97A0-A7702AB33956}" dt="2024-05-06T02:47:04.729" v="15"/>
          <ac:picMkLst>
            <pc:docMk/>
            <pc:sldMk cId="3632059487" sldId="459"/>
            <ac:picMk id="12" creationId="{00000000-0000-0000-0000-000000000000}"/>
          </ac:picMkLst>
        </pc:picChg>
        <pc:picChg chg="add del">
          <ac:chgData name="Tony TY" userId="a6e711cb0fb28412" providerId="Windows Live" clId="Web-{5037C377-0147-4549-97A0-A7702AB33956}" dt="2024-05-06T02:46:59.089" v="13"/>
          <ac:picMkLst>
            <pc:docMk/>
            <pc:sldMk cId="3632059487" sldId="459"/>
            <ac:picMk id="14" creationId="{D1F3DA3F-B08E-0318-4260-623F680DB994}"/>
          </ac:picMkLst>
        </pc:picChg>
      </pc:sldChg>
    </pc:docChg>
  </pc:docChgLst>
  <pc:docChgLst>
    <pc:chgData name="Tony TY" userId="a6e711cb0fb28412" providerId="Windows Live" clId="Web-{0F3F4B73-B6DD-4076-B3AB-9E3F73977E55}"/>
    <pc:docChg chg="delSld modSld sldOrd">
      <pc:chgData name="Tony TY" userId="a6e711cb0fb28412" providerId="Windows Live" clId="Web-{0F3F4B73-B6DD-4076-B3AB-9E3F73977E55}" dt="2024-05-06T03:27:12.267" v="365" actId="1076"/>
      <pc:docMkLst>
        <pc:docMk/>
      </pc:docMkLst>
      <pc:sldChg chg="delSp modSp">
        <pc:chgData name="Tony TY" userId="a6e711cb0fb28412" providerId="Windows Live" clId="Web-{0F3F4B73-B6DD-4076-B3AB-9E3F73977E55}" dt="2024-05-06T03:18:44.757" v="359" actId="14100"/>
        <pc:sldMkLst>
          <pc:docMk/>
          <pc:sldMk cId="0" sldId="441"/>
        </pc:sldMkLst>
        <pc:spChg chg="del">
          <ac:chgData name="Tony TY" userId="a6e711cb0fb28412" providerId="Windows Live" clId="Web-{0F3F4B73-B6DD-4076-B3AB-9E3F73977E55}" dt="2024-05-06T03:03:03.222" v="152"/>
          <ac:spMkLst>
            <pc:docMk/>
            <pc:sldMk cId="0" sldId="441"/>
            <ac:spMk id="3" creationId="{30916BA8-9953-46A6-8CED-1DECEBCA90D6}"/>
          </ac:spMkLst>
        </pc:spChg>
        <pc:spChg chg="mod">
          <ac:chgData name="Tony TY" userId="a6e711cb0fb28412" providerId="Windows Live" clId="Web-{0F3F4B73-B6DD-4076-B3AB-9E3F73977E55}" dt="2024-05-06T03:18:44.757" v="359" actId="14100"/>
          <ac:spMkLst>
            <pc:docMk/>
            <pc:sldMk cId="0" sldId="441"/>
            <ac:spMk id="4" creationId="{00000000-0000-0000-0000-000000000000}"/>
          </ac:spMkLst>
        </pc:spChg>
      </pc:sldChg>
      <pc:sldChg chg="addSp delSp modSp">
        <pc:chgData name="Tony TY" userId="a6e711cb0fb28412" providerId="Windows Live" clId="Web-{0F3F4B73-B6DD-4076-B3AB-9E3F73977E55}" dt="2024-05-06T03:18:14.631" v="356"/>
        <pc:sldMkLst>
          <pc:docMk/>
          <pc:sldMk cId="2660146354" sldId="446"/>
        </pc:sldMkLst>
        <pc:spChg chg="add del mod">
          <ac:chgData name="Tony TY" userId="a6e711cb0fb28412" providerId="Windows Live" clId="Web-{0F3F4B73-B6DD-4076-B3AB-9E3F73977E55}" dt="2024-05-06T03:13:17.656" v="161"/>
          <ac:spMkLst>
            <pc:docMk/>
            <pc:sldMk cId="2660146354" sldId="446"/>
            <ac:spMk id="2" creationId="{BD0CA645-B995-8B5E-1E3D-C7E278AC4237}"/>
          </ac:spMkLst>
        </pc:spChg>
        <pc:spChg chg="add del mod">
          <ac:chgData name="Tony TY" userId="a6e711cb0fb28412" providerId="Windows Live" clId="Web-{0F3F4B73-B6DD-4076-B3AB-9E3F73977E55}" dt="2024-05-06T03:13:15.531" v="160"/>
          <ac:spMkLst>
            <pc:docMk/>
            <pc:sldMk cId="2660146354" sldId="446"/>
            <ac:spMk id="3" creationId="{651E0B30-367D-C76B-1464-308529B1EC7F}"/>
          </ac:spMkLst>
        </pc:spChg>
        <pc:spChg chg="del mod">
          <ac:chgData name="Tony TY" userId="a6e711cb0fb28412" providerId="Windows Live" clId="Web-{0F3F4B73-B6DD-4076-B3AB-9E3F73977E55}" dt="2024-05-06T03:18:14.631" v="356"/>
          <ac:spMkLst>
            <pc:docMk/>
            <pc:sldMk cId="2660146354" sldId="446"/>
            <ac:spMk id="8" creationId="{01721542-6926-4C95-A0E2-3E8D7A5FF3BB}"/>
          </ac:spMkLst>
        </pc:spChg>
        <pc:spChg chg="add mod">
          <ac:chgData name="Tony TY" userId="a6e711cb0fb28412" providerId="Windows Live" clId="Web-{0F3F4B73-B6DD-4076-B3AB-9E3F73977E55}" dt="2024-05-06T03:14:49.174" v="203" actId="20577"/>
          <ac:spMkLst>
            <pc:docMk/>
            <pc:sldMk cId="2660146354" sldId="446"/>
            <ac:spMk id="10" creationId="{5EE33C41-1C9C-9F3F-32C9-59CD01882C61}"/>
          </ac:spMkLst>
        </pc:spChg>
        <pc:spChg chg="add mod">
          <ac:chgData name="Tony TY" userId="a6e711cb0fb28412" providerId="Windows Live" clId="Web-{0F3F4B73-B6DD-4076-B3AB-9E3F73977E55}" dt="2024-05-06T03:18:04.959" v="355" actId="20577"/>
          <ac:spMkLst>
            <pc:docMk/>
            <pc:sldMk cId="2660146354" sldId="446"/>
            <ac:spMk id="11" creationId="{00747AB9-5172-E885-46B8-9BF9F5EBB842}"/>
          </ac:spMkLst>
        </pc:spChg>
      </pc:sldChg>
      <pc:sldChg chg="modSp">
        <pc:chgData name="Tony TY" userId="a6e711cb0fb28412" providerId="Windows Live" clId="Web-{0F3F4B73-B6DD-4076-B3AB-9E3F73977E55}" dt="2024-05-06T03:27:12.267" v="365" actId="1076"/>
        <pc:sldMkLst>
          <pc:docMk/>
          <pc:sldMk cId="2957778762" sldId="447"/>
        </pc:sldMkLst>
        <pc:spChg chg="mod">
          <ac:chgData name="Tony TY" userId="a6e711cb0fb28412" providerId="Windows Live" clId="Web-{0F3F4B73-B6DD-4076-B3AB-9E3F73977E55}" dt="2024-05-06T03:27:12.267" v="365" actId="1076"/>
          <ac:spMkLst>
            <pc:docMk/>
            <pc:sldMk cId="2957778762" sldId="447"/>
            <ac:spMk id="4" creationId="{0088B35B-079F-AFBE-CAF3-E127EE729132}"/>
          </ac:spMkLst>
        </pc:spChg>
      </pc:sldChg>
      <pc:sldChg chg="ord">
        <pc:chgData name="Tony TY" userId="a6e711cb0fb28412" providerId="Windows Live" clId="Web-{0F3F4B73-B6DD-4076-B3AB-9E3F73977E55}" dt="2024-05-06T03:03:22.394" v="154"/>
        <pc:sldMkLst>
          <pc:docMk/>
          <pc:sldMk cId="3381953038" sldId="451"/>
        </pc:sldMkLst>
      </pc:sldChg>
      <pc:sldChg chg="del">
        <pc:chgData name="Tony TY" userId="a6e711cb0fb28412" providerId="Windows Live" clId="Web-{0F3F4B73-B6DD-4076-B3AB-9E3F73977E55}" dt="2024-05-06T02:56:38.480" v="22"/>
        <pc:sldMkLst>
          <pc:docMk/>
          <pc:sldMk cId="31302808" sldId="455"/>
        </pc:sldMkLst>
      </pc:sldChg>
      <pc:sldChg chg="addSp delSp modSp">
        <pc:chgData name="Tony TY" userId="a6e711cb0fb28412" providerId="Windows Live" clId="Web-{0F3F4B73-B6DD-4076-B3AB-9E3F73977E55}" dt="2024-05-06T02:56:34.402" v="21" actId="20577"/>
        <pc:sldMkLst>
          <pc:docMk/>
          <pc:sldMk cId="3632059487" sldId="459"/>
        </pc:sldMkLst>
        <pc:spChg chg="add mod">
          <ac:chgData name="Tony TY" userId="a6e711cb0fb28412" providerId="Windows Live" clId="Web-{0F3F4B73-B6DD-4076-B3AB-9E3F73977E55}" dt="2024-05-06T02:50:13.410" v="9" actId="14100"/>
          <ac:spMkLst>
            <pc:docMk/>
            <pc:sldMk cId="3632059487" sldId="459"/>
            <ac:spMk id="3" creationId="{57F6BDC1-C229-846B-6F3A-99EF230D5484}"/>
          </ac:spMkLst>
        </pc:spChg>
        <pc:spChg chg="mod">
          <ac:chgData name="Tony TY" userId="a6e711cb0fb28412" providerId="Windows Live" clId="Web-{0F3F4B73-B6DD-4076-B3AB-9E3F73977E55}" dt="2024-05-06T02:56:34.402" v="21" actId="20577"/>
          <ac:spMkLst>
            <pc:docMk/>
            <pc:sldMk cId="3632059487" sldId="459"/>
            <ac:spMk id="16" creationId="{604C0812-9F7F-199A-D534-647971CA5C03}"/>
          </ac:spMkLst>
        </pc:spChg>
        <pc:picChg chg="add del mod">
          <ac:chgData name="Tony TY" userId="a6e711cb0fb28412" providerId="Windows Live" clId="Web-{0F3F4B73-B6DD-4076-B3AB-9E3F73977E55}" dt="2024-05-06T02:49:49.456" v="2"/>
          <ac:picMkLst>
            <pc:docMk/>
            <pc:sldMk cId="3632059487" sldId="459"/>
            <ac:picMk id="2" creationId="{675F3C6C-31C0-3914-8F53-07BC326CD69F}"/>
          </ac:picMkLst>
        </pc:picChg>
        <pc:picChg chg="mod">
          <ac:chgData name="Tony TY" userId="a6e711cb0fb28412" providerId="Windows Live" clId="Web-{0F3F4B73-B6DD-4076-B3AB-9E3F73977E55}" dt="2024-05-06T02:50:50.270" v="13" actId="1076"/>
          <ac:picMkLst>
            <pc:docMk/>
            <pc:sldMk cId="3632059487" sldId="459"/>
            <ac:picMk id="8" creationId="{4624B700-1E9E-7622-DCCD-E7B992DE9835}"/>
          </ac:picMkLst>
        </pc:picChg>
      </pc:sldChg>
    </pc:docChg>
  </pc:docChgLst>
  <pc:docChgLst>
    <pc:chgData name="来宾用户" providerId="Windows Live" clId="Web-{69D963D9-335A-473D-AD08-D7B601A586BB}"/>
    <pc:docChg chg="addSld modSld">
      <pc:chgData name="来宾用户" userId="" providerId="Windows Live" clId="Web-{69D963D9-335A-473D-AD08-D7B601A586BB}" dt="2024-05-08T14:39:41.157" v="8" actId="1076"/>
      <pc:docMkLst>
        <pc:docMk/>
      </pc:docMkLst>
      <pc:sldChg chg="addSp delSp modSp new">
        <pc:chgData name="来宾用户" userId="" providerId="Windows Live" clId="Web-{69D963D9-335A-473D-AD08-D7B601A586BB}" dt="2024-05-08T14:39:41.157" v="8" actId="1076"/>
        <pc:sldMkLst>
          <pc:docMk/>
          <pc:sldMk cId="3746596892" sldId="474"/>
        </pc:sldMkLst>
        <pc:spChg chg="del">
          <ac:chgData name="来宾用户" userId="" providerId="Windows Live" clId="Web-{69D963D9-335A-473D-AD08-D7B601A586BB}" dt="2024-05-08T14:39:10.281" v="2"/>
          <ac:spMkLst>
            <pc:docMk/>
            <pc:sldMk cId="3746596892" sldId="474"/>
            <ac:spMk id="2" creationId="{E3D7DC04-6FD8-A829-5BA4-46A3BA37DEA3}"/>
          </ac:spMkLst>
        </pc:spChg>
        <pc:spChg chg="del">
          <ac:chgData name="来宾用户" userId="" providerId="Windows Live" clId="Web-{69D963D9-335A-473D-AD08-D7B601A586BB}" dt="2024-05-08T14:39:08.734" v="1"/>
          <ac:spMkLst>
            <pc:docMk/>
            <pc:sldMk cId="3746596892" sldId="474"/>
            <ac:spMk id="3" creationId="{8FF4914C-ED2B-2D07-C6EB-5E8E3065B727}"/>
          </ac:spMkLst>
        </pc:spChg>
        <pc:picChg chg="add mod">
          <ac:chgData name="来宾用户" userId="" providerId="Windows Live" clId="Web-{69D963D9-335A-473D-AD08-D7B601A586BB}" dt="2024-05-08T14:39:41.157" v="8" actId="1076"/>
          <ac:picMkLst>
            <pc:docMk/>
            <pc:sldMk cId="3746596892" sldId="474"/>
            <ac:picMk id="4" creationId="{4147AC47-C6B4-6802-7E7B-B5CB4DC19C0D}"/>
          </ac:picMkLst>
        </pc:picChg>
      </pc:sldChg>
    </pc:docChg>
  </pc:docChgLst>
  <pc:docChgLst>
    <pc:chgData name="Laboratories Aperture Science" userId="4ef7ff3058e5cb20" providerId="LiveId" clId="{4E663A3B-69BB-F149-94A2-7907BCE5E089}"/>
    <pc:docChg chg="modSld">
      <pc:chgData name="Laboratories Aperture Science" userId="4ef7ff3058e5cb20" providerId="LiveId" clId="{4E663A3B-69BB-F149-94A2-7907BCE5E089}" dt="2024-05-10T16:00:39.843" v="13" actId="1076"/>
      <pc:docMkLst>
        <pc:docMk/>
      </pc:docMkLst>
      <pc:sldChg chg="addSp modSp mod">
        <pc:chgData name="Laboratories Aperture Science" userId="4ef7ff3058e5cb20" providerId="LiveId" clId="{4E663A3B-69BB-F149-94A2-7907BCE5E089}" dt="2024-05-10T16:00:39.843" v="13" actId="1076"/>
        <pc:sldMkLst>
          <pc:docMk/>
          <pc:sldMk cId="3358641279" sldId="470"/>
        </pc:sldMkLst>
        <pc:spChg chg="add mod">
          <ac:chgData name="Laboratories Aperture Science" userId="4ef7ff3058e5cb20" providerId="LiveId" clId="{4E663A3B-69BB-F149-94A2-7907BCE5E089}" dt="2024-05-10T16:00:21.169" v="6" actId="1076"/>
          <ac:spMkLst>
            <pc:docMk/>
            <pc:sldMk cId="3358641279" sldId="470"/>
            <ac:spMk id="2" creationId="{90CF2167-0FBB-5631-4EFF-CD652C9DEFD6}"/>
          </ac:spMkLst>
        </pc:spChg>
        <pc:spChg chg="add mod">
          <ac:chgData name="Laboratories Aperture Science" userId="4ef7ff3058e5cb20" providerId="LiveId" clId="{4E663A3B-69BB-F149-94A2-7907BCE5E089}" dt="2024-05-10T16:00:39.843" v="13" actId="1076"/>
          <ac:spMkLst>
            <pc:docMk/>
            <pc:sldMk cId="3358641279" sldId="470"/>
            <ac:spMk id="3" creationId="{0CBD023E-5427-3441-9BE4-AEB259AD5C6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/>
              <a:t>不超过</a:t>
            </a:r>
            <a:r>
              <a:rPr lang="en-US" altLang="zh-CN"/>
              <a:t>5s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580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681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由于8-bit CPU在程序长度和计算能力上都远不足以支撑大型程序，必须要找到更好的解决方案。</a:t>
            </a:r>
          </a:p>
          <a:p>
            <a:endParaRPr lang="zh-CN" altLang="en-US">
              <a:cs typeface="Arial"/>
            </a:endParaRPr>
          </a:p>
          <a:p>
            <a:r>
              <a:rPr lang="zh-CN" altLang="en-US">
                <a:cs typeface="Arial"/>
              </a:rPr>
              <a:t>我们对8-bit CPU的学习与开发让我们已经初步掌握了处理器的设计和开发流程。因此，我们计划直接实现一个基于成熟指令集的处理器。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851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66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>
                <a:ea typeface="+mn-lt"/>
                <a:cs typeface="+mn-lt"/>
              </a:rPr>
              <a:t>1.</a:t>
            </a:r>
            <a:r>
              <a:rPr lang="zh-CN" sz="1200" b="1">
                <a:ea typeface="+mn-lt"/>
                <a:cs typeface="+mn-lt"/>
              </a:rPr>
              <a:t>设计出一款完全基于FPGA 实现的微处理器架构</a:t>
            </a:r>
            <a:r>
              <a:rPr lang="zh-CN" sz="1200">
                <a:ea typeface="+mn-lt"/>
                <a:cs typeface="+mn-lt"/>
              </a:rPr>
              <a:t>，</a:t>
            </a:r>
            <a:endParaRPr lang="zh-CN" sz="1200">
              <a:cs typeface="Arial"/>
            </a:endParaRPr>
          </a:p>
          <a:p>
            <a:r>
              <a:rPr lang="zh-CN" sz="1200">
                <a:ea typeface="+mn-lt"/>
                <a:cs typeface="+mn-lt"/>
              </a:rPr>
              <a:t>2.当前国内并没有</a:t>
            </a:r>
            <a:r>
              <a:rPr lang="zh-CN" sz="1200" b="1">
                <a:ea typeface="+mn-lt"/>
                <a:cs typeface="+mn-lt"/>
              </a:rPr>
              <a:t>完善的全过程的CPU 教学</a:t>
            </a:r>
            <a:r>
              <a:rPr lang="zh-CN" sz="1200">
                <a:ea typeface="+mn-lt"/>
                <a:cs typeface="+mn-lt"/>
              </a:rPr>
              <a:t>，希望通过研究，采用Verilog 语言，设计实现微处理器系统，从而</a:t>
            </a:r>
            <a:r>
              <a:rPr lang="zh-CN" sz="1200" b="1">
                <a:ea typeface="+mn-lt"/>
                <a:cs typeface="+mn-lt"/>
              </a:rPr>
              <a:t>找到一条具有教育价值的CPU设计流程</a:t>
            </a:r>
            <a:r>
              <a:rPr lang="zh-CN" sz="1200">
                <a:ea typeface="+mn-lt"/>
                <a:cs typeface="+mn-lt"/>
              </a:rPr>
              <a:t>。</a:t>
            </a:r>
            <a:endParaRPr lang="zh-CN" sz="1200"/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536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>
                <a:cs typeface="Arial"/>
              </a:rPr>
              <a:t>立项之初，我们广泛的研究各类经典的指令集架构。分析各种指令集的优缺点，学习指令集的思想以及处理器的基本原理。</a:t>
            </a:r>
          </a:p>
          <a:p>
            <a:endParaRPr lang="zh-CN" altLang="en-US" sz="1200">
              <a:cs typeface="Arial"/>
            </a:endParaRPr>
          </a:p>
          <a:p>
            <a:r>
              <a:rPr lang="zh-CN" altLang="en-US" sz="1200">
                <a:cs typeface="Arial"/>
              </a:rPr>
              <a:t>我们最先参考了的是国外的经典课程《从与非门到俄罗斯方块》，该教程对架构和指令集做了很多精简，易于业余初学者的理解。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529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cs typeface="Arial"/>
              </a:rPr>
              <a:t>我们的指令集的计算操作虽然只有8种，但是可以通过多条指令来共同实现复杂操作。计算操作少使得我们的算数逻辑单元的电路规模很小，也易于使用Verilog实现。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152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>
                <a:cs typeface="Arial"/>
              </a:rPr>
              <a:t>但是，8位数据宽度意味着可计算数只能到255，而且8位地址宽度也使得程序的长度无法突破256行。</a:t>
            </a:r>
            <a:endParaRPr lang="zh-CN"/>
          </a:p>
          <a:p>
            <a:endParaRPr lang="zh-CN" sz="1200">
              <a:cs typeface="Arial"/>
            </a:endParaRPr>
          </a:p>
          <a:p>
            <a:r>
              <a:rPr lang="zh-CN" sz="1200">
                <a:cs typeface="Arial"/>
              </a:rPr>
              <a:t>于是，我们又参考了商业化的复杂指令集，如8位指令集6502，以及32位的x86指令集。</a:t>
            </a:r>
            <a:endParaRPr lang="zh-CN"/>
          </a:p>
          <a:p>
            <a:endParaRPr lang="zh-CN" sz="1200">
              <a:cs typeface="Arial"/>
            </a:endParaRPr>
          </a:p>
          <a:p>
            <a:r>
              <a:rPr lang="zh-CN" sz="1200">
                <a:cs typeface="Arial"/>
              </a:rPr>
              <a:t>我们发现，这两款指令集都是变长指令集，</a:t>
            </a:r>
            <a:r>
              <a:rPr lang="zh-CN" altLang="en-US" sz="1200">
                <a:cs typeface="Arial"/>
              </a:rPr>
              <a:t>使得6502可以输入的立即数大小超过8位，并向16位地址空间取值；而它们又</a:t>
            </a:r>
            <a:r>
              <a:rPr lang="zh-CN" sz="1200">
                <a:cs typeface="Arial"/>
              </a:rPr>
              <a:t>引入进位标志寄存器，使得</a:t>
            </a:r>
            <a:r>
              <a:rPr lang="zh-CN" altLang="en-US" sz="1200">
                <a:cs typeface="Arial"/>
              </a:rPr>
              <a:t>加法可以超过处理器本身的数据宽度（否则需要用非常冗杂的指令来间接实现）。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>
                <a:cs typeface="Arial"/>
              </a:rPr>
              <a:t>但是，8位数据宽度意味着可计算数只能到255，而且8位地址宽度也使得程序的长度无法突破256行。</a:t>
            </a:r>
            <a:endParaRPr lang="zh-CN"/>
          </a:p>
          <a:p>
            <a:endParaRPr lang="zh-CN" sz="1200">
              <a:cs typeface="Arial"/>
            </a:endParaRPr>
          </a:p>
          <a:p>
            <a:r>
              <a:rPr lang="zh-CN" sz="1200">
                <a:cs typeface="Arial"/>
              </a:rPr>
              <a:t>于是，我们又参考了商业化的复杂指令集，如8位指令集6502，以及32位的x86指令集。</a:t>
            </a:r>
            <a:endParaRPr lang="zh-CN"/>
          </a:p>
          <a:p>
            <a:endParaRPr lang="zh-CN" sz="1200">
              <a:cs typeface="Arial"/>
            </a:endParaRPr>
          </a:p>
          <a:p>
            <a:r>
              <a:rPr lang="zh-CN" sz="1200">
                <a:cs typeface="Arial"/>
              </a:rPr>
              <a:t>我们发现，这两款指令集都是变长指令集，</a:t>
            </a:r>
            <a:r>
              <a:rPr lang="zh-CN" altLang="en-US" sz="1200">
                <a:cs typeface="Arial"/>
              </a:rPr>
              <a:t>使得6502可以输入的立即数大小超过8位，并向16位地址空间取值；而它们又</a:t>
            </a:r>
            <a:r>
              <a:rPr lang="zh-CN" sz="1200">
                <a:cs typeface="Arial"/>
              </a:rPr>
              <a:t>引入进位标志寄存器，使得</a:t>
            </a:r>
            <a:r>
              <a:rPr lang="zh-CN" altLang="en-US" sz="1200">
                <a:cs typeface="Arial"/>
              </a:rPr>
              <a:t>加法可以超过处理器本身的数据宽度（否则需要用非常冗杂的指令来间接实现）。</a:t>
            </a:r>
          </a:p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7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83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/>
          <p:cNvPicPr>
            <a:picLocks noChangeAspect="1"/>
          </p:cNvPicPr>
          <p:nvPr userDrawn="1"/>
        </p:nvPicPr>
        <p:blipFill rotWithShape="1">
          <a:blip r:embed="rId2"/>
          <a:srcRect r="39086"/>
          <a:stretch>
            <a:fillRect/>
          </a:stretch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/>
          <p:cNvPicPr>
            <a:picLocks noChangeAspect="1"/>
          </p:cNvPicPr>
          <p:nvPr userDrawn="1"/>
        </p:nvPicPr>
        <p:blipFill rotWithShape="1">
          <a:blip r:embed="rId2"/>
          <a:srcRect r="39086"/>
          <a:stretch>
            <a:fillRect/>
          </a:stretch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/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10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9.xml"/><Relationship Id="rId5" Type="http://schemas.openxmlformats.org/officeDocument/2006/relationships/image" Target="../media/image16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10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10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image" Target="../media/image1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653673">
                <a:alpha val="100000"/>
              </a:srgbClr>
            </a:gs>
            <a:gs pos="100000">
              <a:srgbClr val="8C4BA0"/>
            </a:gs>
            <a:gs pos="20000">
              <a:srgbClr val="3E2146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65493" y="2259446"/>
            <a:ext cx="1108297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rgbClr val="B88F4D"/>
                </a:solidFill>
                <a:latin typeface="微软雅黑"/>
                <a:ea typeface="微软雅黑"/>
              </a:rPr>
              <a:t>基于</a:t>
            </a:r>
            <a:r>
              <a:rPr lang="en-US" altLang="zh-CN" sz="5400" b="1">
                <a:solidFill>
                  <a:srgbClr val="B88F4D"/>
                </a:solidFill>
                <a:latin typeface="微软雅黑"/>
                <a:ea typeface="微软雅黑"/>
              </a:rPr>
              <a:t>FPGA</a:t>
            </a:r>
            <a:r>
              <a:rPr lang="zh-CN" altLang="en-US" sz="5400" b="1">
                <a:solidFill>
                  <a:srgbClr val="B88F4D"/>
                </a:solidFill>
                <a:latin typeface="微软雅黑"/>
                <a:ea typeface="微软雅黑"/>
              </a:rPr>
              <a:t>的微处理器核心结构设计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41595" y="3771900"/>
            <a:ext cx="67081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组员：胡严</a:t>
            </a:r>
            <a:r>
              <a:rPr lang="en-US" altLang="zh-CN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何天羽</a:t>
            </a:r>
            <a:r>
              <a:rPr lang="en-US" altLang="zh-CN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严天誉</a:t>
            </a:r>
          </a:p>
          <a:p>
            <a:r>
              <a:rPr lang="zh-CN" altLang="en-US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指导老师：方元</a:t>
            </a:r>
            <a:r>
              <a:rPr lang="en-US" altLang="zh-CN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800" b="1">
                <a:solidFill>
                  <a:srgbClr val="B88F4D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窦蓉蓉</a:t>
            </a:r>
          </a:p>
        </p:txBody>
      </p:sp>
      <p:sp>
        <p:nvSpPr>
          <p:cNvPr id="12" name="矩形 11"/>
          <p:cNvSpPr/>
          <p:nvPr/>
        </p:nvSpPr>
        <p:spPr>
          <a:xfrm>
            <a:off x="6907712" y="3274347"/>
            <a:ext cx="29997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大创中期答辩汇报</a:t>
            </a:r>
          </a:p>
        </p:txBody>
      </p:sp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pic>
        <p:nvPicPr>
          <p:cNvPr id="5" name="图片 4" descr="logo-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6" name="图片 5" descr="logo-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88560"/>
            <a:ext cx="12233910" cy="1869440"/>
          </a:xfrm>
          <a:prstGeom prst="rect">
            <a:avLst/>
          </a:prstGeom>
        </p:spPr>
      </p:pic>
      <p:pic>
        <p:nvPicPr>
          <p:cNvPr id="4" name="图片 3" descr="G:\2021\校庆\PPT\logo-渐变金-10.pnglogo-渐变金-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365046" y="-900112"/>
            <a:ext cx="5494020" cy="3620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191260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>
                <a:ea typeface="微软雅黑" panose="020B0503020204020204" pitchFamily="34" charset="-122"/>
              </a:rPr>
              <a:t>8-bit CPU</a:t>
            </a:r>
            <a:r>
              <a:rPr lang="zh-CN" altLang="en-US" sz="3200">
                <a:ea typeface="微软雅黑" panose="020B0503020204020204" pitchFamily="34" charset="-122"/>
              </a:rPr>
              <a:t>的架构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右箭头 52">
            <a:extLst>
              <a:ext uri="{FF2B5EF4-FFF2-40B4-BE49-F238E27FC236}">
                <a16:creationId xmlns:a16="http://schemas.microsoft.com/office/drawing/2014/main" id="{5DDFFCAC-64E9-015B-65FD-140B9D11A2D5}"/>
              </a:ext>
            </a:extLst>
          </p:cNvPr>
          <p:cNvSpPr/>
          <p:nvPr/>
        </p:nvSpPr>
        <p:spPr>
          <a:xfrm>
            <a:off x="9909204" y="3553797"/>
            <a:ext cx="248197" cy="168243"/>
          </a:xfrm>
          <a:prstGeom prst="rightArrow">
            <a:avLst>
              <a:gd name="adj1" fmla="val 99557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5" name="圆角矩形 57">
            <a:extLst>
              <a:ext uri="{FF2B5EF4-FFF2-40B4-BE49-F238E27FC236}">
                <a16:creationId xmlns:a16="http://schemas.microsoft.com/office/drawing/2014/main" id="{BD56223E-B31D-0140-CC1E-0468327A4F25}"/>
              </a:ext>
            </a:extLst>
          </p:cNvPr>
          <p:cNvSpPr/>
          <p:nvPr/>
        </p:nvSpPr>
        <p:spPr>
          <a:xfrm>
            <a:off x="2136801" y="1661918"/>
            <a:ext cx="1933477" cy="90577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/>
              <a:t>取指令</a:t>
            </a:r>
          </a:p>
        </p:txBody>
      </p:sp>
      <p:sp>
        <p:nvSpPr>
          <p:cNvPr id="6" name="右箭头 26">
            <a:extLst>
              <a:ext uri="{FF2B5EF4-FFF2-40B4-BE49-F238E27FC236}">
                <a16:creationId xmlns:a16="http://schemas.microsoft.com/office/drawing/2014/main" id="{16EBEDC9-8319-90FC-D64E-657BFEF5F718}"/>
              </a:ext>
            </a:extLst>
          </p:cNvPr>
          <p:cNvSpPr/>
          <p:nvPr/>
        </p:nvSpPr>
        <p:spPr>
          <a:xfrm>
            <a:off x="4829297" y="3732708"/>
            <a:ext cx="566008" cy="262393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7FE99968-6C87-41A7-9847-1BE53D5C6A42}"/>
              </a:ext>
            </a:extLst>
          </p:cNvPr>
          <p:cNvSpPr/>
          <p:nvPr/>
        </p:nvSpPr>
        <p:spPr>
          <a:xfrm>
            <a:off x="1286479" y="3497393"/>
            <a:ext cx="1391504" cy="6858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计数器</a:t>
            </a:r>
          </a:p>
        </p:txBody>
      </p:sp>
      <p:sp>
        <p:nvSpPr>
          <p:cNvPr id="8" name="右箭头 25">
            <a:extLst>
              <a:ext uri="{FF2B5EF4-FFF2-40B4-BE49-F238E27FC236}">
                <a16:creationId xmlns:a16="http://schemas.microsoft.com/office/drawing/2014/main" id="{F9E0F461-8AF7-BC04-EBB4-46D88DE6A3A2}"/>
              </a:ext>
            </a:extLst>
          </p:cNvPr>
          <p:cNvSpPr/>
          <p:nvPr/>
        </p:nvSpPr>
        <p:spPr>
          <a:xfrm>
            <a:off x="2785488" y="3732708"/>
            <a:ext cx="318052" cy="21517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6">
            <a:extLst>
              <a:ext uri="{FF2B5EF4-FFF2-40B4-BE49-F238E27FC236}">
                <a16:creationId xmlns:a16="http://schemas.microsoft.com/office/drawing/2014/main" id="{2EB99268-8DDF-444B-ED00-1CD6664CFDDD}"/>
              </a:ext>
            </a:extLst>
          </p:cNvPr>
          <p:cNvSpPr/>
          <p:nvPr/>
        </p:nvSpPr>
        <p:spPr>
          <a:xfrm>
            <a:off x="3211045" y="2854991"/>
            <a:ext cx="1510747" cy="18784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ROM</a:t>
            </a:r>
            <a:endParaRPr kumimoji="1" lang="zh-CN" alt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A5ACC43-C0E1-1197-03CD-9AA524A13C26}"/>
              </a:ext>
            </a:extLst>
          </p:cNvPr>
          <p:cNvSpPr/>
          <p:nvPr/>
        </p:nvSpPr>
        <p:spPr>
          <a:xfrm>
            <a:off x="1223323" y="2693379"/>
            <a:ext cx="3809672" cy="22514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圆角矩形 58">
            <a:extLst>
              <a:ext uri="{FF2B5EF4-FFF2-40B4-BE49-F238E27FC236}">
                <a16:creationId xmlns:a16="http://schemas.microsoft.com/office/drawing/2014/main" id="{9E50AD45-526C-CE90-BBB1-6EE5664CF4CC}"/>
              </a:ext>
            </a:extLst>
          </p:cNvPr>
          <p:cNvSpPr/>
          <p:nvPr/>
        </p:nvSpPr>
        <p:spPr>
          <a:xfrm>
            <a:off x="5502810" y="3603711"/>
            <a:ext cx="1281662" cy="5203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译码</a:t>
            </a:r>
          </a:p>
        </p:txBody>
      </p:sp>
      <p:sp>
        <p:nvSpPr>
          <p:cNvPr id="15" name="圆角矩形 8">
            <a:extLst>
              <a:ext uri="{FF2B5EF4-FFF2-40B4-BE49-F238E27FC236}">
                <a16:creationId xmlns:a16="http://schemas.microsoft.com/office/drawing/2014/main" id="{B92AF2AD-3CF4-17A9-7584-69FFBEF55BA5}"/>
              </a:ext>
            </a:extLst>
          </p:cNvPr>
          <p:cNvSpPr/>
          <p:nvPr/>
        </p:nvSpPr>
        <p:spPr>
          <a:xfrm>
            <a:off x="5321685" y="2693379"/>
            <a:ext cx="1643912" cy="7486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3200"/>
              <a:t>寄存器</a:t>
            </a:r>
          </a:p>
        </p:txBody>
      </p:sp>
      <p:sp>
        <p:nvSpPr>
          <p:cNvPr id="16" name="圆角矩形 11">
            <a:extLst>
              <a:ext uri="{FF2B5EF4-FFF2-40B4-BE49-F238E27FC236}">
                <a16:creationId xmlns:a16="http://schemas.microsoft.com/office/drawing/2014/main" id="{B2989934-556D-F77D-B44B-9042A8D5173B}"/>
              </a:ext>
            </a:extLst>
          </p:cNvPr>
          <p:cNvSpPr/>
          <p:nvPr/>
        </p:nvSpPr>
        <p:spPr>
          <a:xfrm>
            <a:off x="5321685" y="4285744"/>
            <a:ext cx="1643912" cy="7486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/>
              <a:t>RAM</a:t>
            </a:r>
            <a:endParaRPr kumimoji="1" lang="zh-CN" altLang="en-US" sz="3200"/>
          </a:p>
        </p:txBody>
      </p:sp>
      <p:sp>
        <p:nvSpPr>
          <p:cNvPr id="17" name="半闭框 3">
            <a:extLst>
              <a:ext uri="{FF2B5EF4-FFF2-40B4-BE49-F238E27FC236}">
                <a16:creationId xmlns:a16="http://schemas.microsoft.com/office/drawing/2014/main" id="{9F2FCBAB-316E-796A-3C2D-CA1D70C3A665}"/>
              </a:ext>
            </a:extLst>
          </p:cNvPr>
          <p:cNvSpPr/>
          <p:nvPr/>
        </p:nvSpPr>
        <p:spPr>
          <a:xfrm rot="8100000">
            <a:off x="6569959" y="3181579"/>
            <a:ext cx="1368656" cy="1368656"/>
          </a:xfrm>
          <a:prstGeom prst="halfFrame">
            <a:avLst>
              <a:gd name="adj1" fmla="val 36223"/>
              <a:gd name="adj2" fmla="val 3563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</a:endParaRPr>
          </a:p>
        </p:txBody>
      </p:sp>
      <p:sp>
        <p:nvSpPr>
          <p:cNvPr id="18" name="矩形 60">
            <a:extLst>
              <a:ext uri="{FF2B5EF4-FFF2-40B4-BE49-F238E27FC236}">
                <a16:creationId xmlns:a16="http://schemas.microsoft.com/office/drawing/2014/main" id="{A69575FC-37FD-8DF6-D2F5-2F77A41A3A12}"/>
              </a:ext>
            </a:extLst>
          </p:cNvPr>
          <p:cNvSpPr/>
          <p:nvPr/>
        </p:nvSpPr>
        <p:spPr>
          <a:xfrm>
            <a:off x="7853443" y="3217968"/>
            <a:ext cx="423750" cy="1184586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9" name="右箭头 21">
            <a:extLst>
              <a:ext uri="{FF2B5EF4-FFF2-40B4-BE49-F238E27FC236}">
                <a16:creationId xmlns:a16="http://schemas.microsoft.com/office/drawing/2014/main" id="{11B61081-786C-5924-DDE1-58B037EB8335}"/>
              </a:ext>
            </a:extLst>
          </p:cNvPr>
          <p:cNvSpPr/>
          <p:nvPr/>
        </p:nvSpPr>
        <p:spPr>
          <a:xfrm>
            <a:off x="7020717" y="2989006"/>
            <a:ext cx="197354" cy="23650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0" name="右箭头 21">
            <a:extLst>
              <a:ext uri="{FF2B5EF4-FFF2-40B4-BE49-F238E27FC236}">
                <a16:creationId xmlns:a16="http://schemas.microsoft.com/office/drawing/2014/main" id="{B88EFDB4-2A3F-9CD3-C218-F9B5CEADB4EA}"/>
              </a:ext>
            </a:extLst>
          </p:cNvPr>
          <p:cNvSpPr/>
          <p:nvPr/>
        </p:nvSpPr>
        <p:spPr>
          <a:xfrm>
            <a:off x="7016708" y="4478593"/>
            <a:ext cx="197354" cy="23650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1" name="右箭头 21">
            <a:extLst>
              <a:ext uri="{FF2B5EF4-FFF2-40B4-BE49-F238E27FC236}">
                <a16:creationId xmlns:a16="http://schemas.microsoft.com/office/drawing/2014/main" id="{8BD8EAB7-5AA4-42B1-0366-204F8F2FD200}"/>
              </a:ext>
            </a:extLst>
          </p:cNvPr>
          <p:cNvSpPr/>
          <p:nvPr/>
        </p:nvSpPr>
        <p:spPr>
          <a:xfrm>
            <a:off x="6819354" y="3745653"/>
            <a:ext cx="579842" cy="23650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2" name="圆角矩形 59">
            <a:extLst>
              <a:ext uri="{FF2B5EF4-FFF2-40B4-BE49-F238E27FC236}">
                <a16:creationId xmlns:a16="http://schemas.microsoft.com/office/drawing/2014/main" id="{4F288115-27D5-127F-9677-382915B03A31}"/>
              </a:ext>
            </a:extLst>
          </p:cNvPr>
          <p:cNvSpPr/>
          <p:nvPr/>
        </p:nvSpPr>
        <p:spPr>
          <a:xfrm>
            <a:off x="6819354" y="772116"/>
            <a:ext cx="1933476" cy="9057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/>
              <a:t>执行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982724A-17FE-1D99-EDD0-812D936D3EED}"/>
              </a:ext>
            </a:extLst>
          </p:cNvPr>
          <p:cNvSpPr/>
          <p:nvPr/>
        </p:nvSpPr>
        <p:spPr>
          <a:xfrm>
            <a:off x="6784472" y="1942842"/>
            <a:ext cx="1968358" cy="38473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圆角矩形 59">
            <a:extLst>
              <a:ext uri="{FF2B5EF4-FFF2-40B4-BE49-F238E27FC236}">
                <a16:creationId xmlns:a16="http://schemas.microsoft.com/office/drawing/2014/main" id="{D85F3BA0-6EB1-BA2C-02B7-6D1F87175FBB}"/>
              </a:ext>
            </a:extLst>
          </p:cNvPr>
          <p:cNvSpPr/>
          <p:nvPr/>
        </p:nvSpPr>
        <p:spPr>
          <a:xfrm>
            <a:off x="9023905" y="772116"/>
            <a:ext cx="1932128" cy="9266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/>
              <a:t>写回</a:t>
            </a:r>
          </a:p>
        </p:txBody>
      </p:sp>
      <p:sp>
        <p:nvSpPr>
          <p:cNvPr id="25" name="斜纹 15">
            <a:extLst>
              <a:ext uri="{FF2B5EF4-FFF2-40B4-BE49-F238E27FC236}">
                <a16:creationId xmlns:a16="http://schemas.microsoft.com/office/drawing/2014/main" id="{FD4941A9-D9AC-6800-CE3E-DCEAC2321AE3}"/>
              </a:ext>
            </a:extLst>
          </p:cNvPr>
          <p:cNvSpPr/>
          <p:nvPr/>
        </p:nvSpPr>
        <p:spPr>
          <a:xfrm rot="8100000" flipH="1" flipV="1">
            <a:off x="9370041" y="3370463"/>
            <a:ext cx="939657" cy="939657"/>
          </a:xfrm>
          <a:prstGeom prst="diagStrip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</a:endParaRPr>
          </a:p>
        </p:txBody>
      </p:sp>
      <p:sp>
        <p:nvSpPr>
          <p:cNvPr id="26" name="右箭头 32">
            <a:extLst>
              <a:ext uri="{FF2B5EF4-FFF2-40B4-BE49-F238E27FC236}">
                <a16:creationId xmlns:a16="http://schemas.microsoft.com/office/drawing/2014/main" id="{7C2C8106-6962-D65A-FE96-184156DECB7E}"/>
              </a:ext>
            </a:extLst>
          </p:cNvPr>
          <p:cNvSpPr/>
          <p:nvPr/>
        </p:nvSpPr>
        <p:spPr>
          <a:xfrm>
            <a:off x="7949857" y="3722042"/>
            <a:ext cx="1438345" cy="23650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7" name="右箭头 52">
            <a:extLst>
              <a:ext uri="{FF2B5EF4-FFF2-40B4-BE49-F238E27FC236}">
                <a16:creationId xmlns:a16="http://schemas.microsoft.com/office/drawing/2014/main" id="{CABBD1E1-8854-73C4-E877-1CEEEC038DF9}"/>
              </a:ext>
            </a:extLst>
          </p:cNvPr>
          <p:cNvSpPr/>
          <p:nvPr/>
        </p:nvSpPr>
        <p:spPr>
          <a:xfrm>
            <a:off x="9909205" y="4014950"/>
            <a:ext cx="248197" cy="168243"/>
          </a:xfrm>
          <a:prstGeom prst="rightArrow">
            <a:avLst>
              <a:gd name="adj1" fmla="val 99557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28" name="直角上箭头 51">
            <a:extLst>
              <a:ext uri="{FF2B5EF4-FFF2-40B4-BE49-F238E27FC236}">
                <a16:creationId xmlns:a16="http://schemas.microsoft.com/office/drawing/2014/main" id="{A18D4F05-011B-6945-F0E1-E0B1D5744536}"/>
              </a:ext>
            </a:extLst>
          </p:cNvPr>
          <p:cNvSpPr/>
          <p:nvPr/>
        </p:nvSpPr>
        <p:spPr>
          <a:xfrm rot="5400000" flipV="1">
            <a:off x="7450032" y="2754289"/>
            <a:ext cx="1446710" cy="3968031"/>
          </a:xfrm>
          <a:prstGeom prst="bentUpArrow">
            <a:avLst>
              <a:gd name="adj1" fmla="val 8666"/>
              <a:gd name="adj2" fmla="val 2594"/>
              <a:gd name="adj3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0" name="右箭头 50">
            <a:extLst>
              <a:ext uri="{FF2B5EF4-FFF2-40B4-BE49-F238E27FC236}">
                <a16:creationId xmlns:a16="http://schemas.microsoft.com/office/drawing/2014/main" id="{8F5E60B3-409E-4FA6-8884-B2C2A39FE4E0}"/>
              </a:ext>
            </a:extLst>
          </p:cNvPr>
          <p:cNvSpPr/>
          <p:nvPr/>
        </p:nvSpPr>
        <p:spPr>
          <a:xfrm rot="16200000">
            <a:off x="5907390" y="5131757"/>
            <a:ext cx="453748" cy="259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1" name="直角上箭头 51">
            <a:extLst>
              <a:ext uri="{FF2B5EF4-FFF2-40B4-BE49-F238E27FC236}">
                <a16:creationId xmlns:a16="http://schemas.microsoft.com/office/drawing/2014/main" id="{8A8E403F-E816-63E7-C859-B26B62181C73}"/>
              </a:ext>
            </a:extLst>
          </p:cNvPr>
          <p:cNvSpPr/>
          <p:nvPr/>
        </p:nvSpPr>
        <p:spPr>
          <a:xfrm rot="5400000" flipH="1" flipV="1">
            <a:off x="7452521" y="1017158"/>
            <a:ext cx="1415719" cy="3994045"/>
          </a:xfrm>
          <a:prstGeom prst="bentUpArrow">
            <a:avLst>
              <a:gd name="adj1" fmla="val 8361"/>
              <a:gd name="adj2" fmla="val 2594"/>
              <a:gd name="adj3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2" name="右箭头 50">
            <a:extLst>
              <a:ext uri="{FF2B5EF4-FFF2-40B4-BE49-F238E27FC236}">
                <a16:creationId xmlns:a16="http://schemas.microsoft.com/office/drawing/2014/main" id="{A40CEF8B-4867-69F0-D305-329D80E45193}"/>
              </a:ext>
            </a:extLst>
          </p:cNvPr>
          <p:cNvSpPr/>
          <p:nvPr/>
        </p:nvSpPr>
        <p:spPr>
          <a:xfrm rot="5400000">
            <a:off x="6012837" y="2357379"/>
            <a:ext cx="412907" cy="259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F03E3F1-83E8-72C9-6B20-D4B65738F27F}"/>
              </a:ext>
            </a:extLst>
          </p:cNvPr>
          <p:cNvSpPr/>
          <p:nvPr/>
        </p:nvSpPr>
        <p:spPr>
          <a:xfrm>
            <a:off x="9005790" y="1940214"/>
            <a:ext cx="1968358" cy="38473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05F0BC-AD90-D5C5-B98B-9FA412606A23}"/>
              </a:ext>
            </a:extLst>
          </p:cNvPr>
          <p:cNvSpPr txBox="1"/>
          <p:nvPr/>
        </p:nvSpPr>
        <p:spPr>
          <a:xfrm>
            <a:off x="582534" y="567375"/>
            <a:ext cx="6434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/>
              <a:t>四级流水线，有利于提高时钟频率</a:t>
            </a:r>
            <a:endParaRPr lang="en-CN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F2167-0FBB-5631-4EFF-CD652C9DEFD6}"/>
              </a:ext>
            </a:extLst>
          </p:cNvPr>
          <p:cNvSpPr txBox="1"/>
          <p:nvPr/>
        </p:nvSpPr>
        <p:spPr>
          <a:xfrm rot="5400000">
            <a:off x="7315217" y="365562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ALU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D023E-5427-3441-9BE4-AEB259AD5C6F}"/>
              </a:ext>
            </a:extLst>
          </p:cNvPr>
          <p:cNvSpPr txBox="1"/>
          <p:nvPr/>
        </p:nvSpPr>
        <p:spPr>
          <a:xfrm rot="5400000">
            <a:off x="9266358" y="365562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DMUX</a:t>
            </a:r>
          </a:p>
        </p:txBody>
      </p:sp>
    </p:spTree>
    <p:extLst>
      <p:ext uri="{BB962C8B-B14F-4D97-AF65-F5344CB8AC3E}">
        <p14:creationId xmlns:p14="http://schemas.microsoft.com/office/powerpoint/2010/main" val="335864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977746" y="450243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8-bit CPU</a:t>
            </a:r>
            <a:r>
              <a:rPr lang="zh-CN" altLang="en-US" sz="2000">
                <a:solidFill>
                  <a:srgbClr val="BD934E"/>
                </a:solidFill>
              </a:rPr>
              <a:t>的架构</a:t>
            </a: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4" name="图片 3" descr="日程表&#10;&#10;已自动生成说明">
            <a:extLst>
              <a:ext uri="{FF2B5EF4-FFF2-40B4-BE49-F238E27FC236}">
                <a16:creationId xmlns:a16="http://schemas.microsoft.com/office/drawing/2014/main" id="{0D061103-F60E-28EF-D2C0-0DD1809A1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037" y="1432136"/>
            <a:ext cx="9549926" cy="43181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977746" y="450243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8-bit CPU</a:t>
            </a:r>
            <a:r>
              <a:rPr lang="zh-CN" altLang="en-US" sz="2000">
                <a:solidFill>
                  <a:srgbClr val="BD934E"/>
                </a:solidFill>
              </a:rPr>
              <a:t>的架构</a:t>
            </a: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 descr="图示&#10;&#10;已自动生成说明">
            <a:extLst>
              <a:ext uri="{FF2B5EF4-FFF2-40B4-BE49-F238E27FC236}">
                <a16:creationId xmlns:a16="http://schemas.microsoft.com/office/drawing/2014/main" id="{307631D4-0417-062D-251B-AF8D9368F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7" y="1826419"/>
            <a:ext cx="8534400" cy="4800600"/>
          </a:xfrm>
          <a:prstGeom prst="rect">
            <a:avLst/>
          </a:prstGeom>
        </p:spPr>
      </p:pic>
      <p:pic>
        <p:nvPicPr>
          <p:cNvPr id="4" name="图片 3" descr="日程表&#10;&#10;已自动生成说明">
            <a:extLst>
              <a:ext uri="{FF2B5EF4-FFF2-40B4-BE49-F238E27FC236}">
                <a16:creationId xmlns:a16="http://schemas.microsoft.com/office/drawing/2014/main" id="{0D061103-F60E-28EF-D2C0-0DD1809A1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2" y="23814"/>
            <a:ext cx="4779168" cy="2160984"/>
          </a:xfrm>
          <a:prstGeom prst="rect">
            <a:avLst/>
          </a:prstGeom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62D0A9E3-6014-5D8D-76C2-8DB03A3EAA55}"/>
              </a:ext>
            </a:extLst>
          </p:cNvPr>
          <p:cNvSpPr txBox="1"/>
          <p:nvPr/>
        </p:nvSpPr>
        <p:spPr>
          <a:xfrm>
            <a:off x="9024288" y="2000249"/>
            <a:ext cx="3095082" cy="50167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cs typeface="Arial"/>
              </a:rPr>
              <a:t>我们的指令集应用了流水线设计，在执行指令的过程中，一条指令需要经过4个时钟周期（取指、译码、执行、写回）以结束，所以可以让CPU像流水线一样，每一个阶段都运行一条指令。</a:t>
            </a:r>
          </a:p>
          <a:p>
            <a:endParaRPr lang="zh-CN" altLang="en-US" sz="2000">
              <a:cs typeface="Arial"/>
            </a:endParaRPr>
          </a:p>
          <a:p>
            <a:r>
              <a:rPr lang="zh-CN" altLang="en-US" sz="2000">
                <a:cs typeface="Arial"/>
              </a:rPr>
              <a:t>将一条指令拆分为多个时钟周期的好处是，缩短了延迟，因而可以获得更高的时钟频率；而流水线可以让处理器仍然保持较高的吞吐量。</a:t>
            </a:r>
          </a:p>
          <a:p>
            <a:endParaRPr lang="zh-CN" altLang="en-US" sz="2000"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20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977746" y="450243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8-bit CPU</a:t>
            </a:r>
            <a:r>
              <a:rPr lang="zh-CN" altLang="en-US" sz="2000">
                <a:solidFill>
                  <a:srgbClr val="BD934E"/>
                </a:solidFill>
              </a:rPr>
              <a:t>的架构</a:t>
            </a:r>
          </a:p>
        </p:txBody>
      </p:sp>
      <p:pic>
        <p:nvPicPr>
          <p:cNvPr id="16" name="图片 15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5" name="图片 4" descr="图示&#10;&#10;已自动生成说明">
            <a:extLst>
              <a:ext uri="{FF2B5EF4-FFF2-40B4-BE49-F238E27FC236}">
                <a16:creationId xmlns:a16="http://schemas.microsoft.com/office/drawing/2014/main" id="{D90DC726-0B64-FC2F-BB68-7A5728230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21" y="1666875"/>
            <a:ext cx="8391524" cy="4738687"/>
          </a:xfrm>
          <a:prstGeom prst="rect">
            <a:avLst/>
          </a:prstGeom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1FF3B084-65F4-D38C-73D0-F2DAFC6BCF10}"/>
              </a:ext>
            </a:extLst>
          </p:cNvPr>
          <p:cNvSpPr txBox="1"/>
          <p:nvPr/>
        </p:nvSpPr>
        <p:spPr>
          <a:xfrm>
            <a:off x="7462600" y="451496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处理器结构的特点：</a:t>
            </a:r>
          </a:p>
          <a:p>
            <a:r>
              <a:rPr lang="zh-CN" altLang="en-US"/>
              <a:t>1、四级流水线，有利于提高时钟频率</a:t>
            </a:r>
          </a:p>
          <a:p>
            <a:r>
              <a:rPr lang="zh-CN" altLang="en-US"/>
              <a:t>2、实现动态分支预测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92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852421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440" b="63403"/>
          <a:stretch/>
        </p:blipFill>
        <p:spPr>
          <a:xfrm>
            <a:off x="691166" y="922733"/>
            <a:ext cx="4855909" cy="193899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42582" y="2661688"/>
            <a:ext cx="2438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>
                <a:solidFill>
                  <a:schemeClr val="tx2"/>
                </a:solidFill>
              </a:rPr>
              <a:t>8bit CPU</a:t>
            </a:r>
            <a:r>
              <a:rPr lang="zh-CN" altLang="en-US" sz="1400">
                <a:solidFill>
                  <a:schemeClr val="tx2"/>
                </a:solidFill>
              </a:rPr>
              <a:t>使用的</a:t>
            </a:r>
            <a:r>
              <a:rPr lang="en-US" altLang="zh-CN" sz="1400">
                <a:solidFill>
                  <a:schemeClr val="tx2"/>
                </a:solidFill>
              </a:rPr>
              <a:t>2</a:t>
            </a:r>
            <a:r>
              <a:rPr lang="zh-CN" altLang="en-US" sz="1400">
                <a:solidFill>
                  <a:schemeClr val="tx2"/>
                </a:solidFill>
              </a:rPr>
              <a:t>位动态预测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DC28F1-8D3F-6081-FD5B-89D5BA36D88F}"/>
              </a:ext>
            </a:extLst>
          </p:cNvPr>
          <p:cNvSpPr txBox="1"/>
          <p:nvPr/>
        </p:nvSpPr>
        <p:spPr>
          <a:xfrm>
            <a:off x="325487" y="3941412"/>
            <a:ext cx="6065691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cs typeface="Arial"/>
              </a:rPr>
              <a:t>在流水线过程中，如果程序突然发生跳转，意味着流水线中的指令就不需要执行了，必须清空。</a:t>
            </a:r>
          </a:p>
          <a:p>
            <a:endParaRPr lang="zh-CN" altLang="en-US" sz="2000">
              <a:cs typeface="Arial"/>
            </a:endParaRPr>
          </a:p>
          <a:p>
            <a:r>
              <a:rPr lang="zh-CN" altLang="en-US" sz="2000">
                <a:cs typeface="Arial"/>
              </a:rPr>
              <a:t>为了缓解清空操作造成的时间损失，我们引入了动态分支预测的技术，对指令是否发生跳转提前进行预测，从而减小流水线清空的频率。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0D1B7-5F3D-7440-3E99-18287C226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726" y="922733"/>
            <a:ext cx="3533049" cy="409346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20B442-4FEE-8692-7DB3-181F6EE0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070" y="0"/>
            <a:ext cx="4988660" cy="6858000"/>
          </a:xfrm>
          <a:prstGeom prst="rect">
            <a:avLst/>
          </a:prstGeom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D511E487-8E65-A00B-360D-97B365D1F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1331278"/>
            <a:ext cx="5943600" cy="2858135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0088B35B-079F-AFBE-CAF3-E127EE729132}"/>
              </a:ext>
            </a:extLst>
          </p:cNvPr>
          <p:cNvSpPr/>
          <p:nvPr/>
        </p:nvSpPr>
        <p:spPr>
          <a:xfrm>
            <a:off x="1545190" y="5003287"/>
            <a:ext cx="4801314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lang="zh-CN" altLang="en-US">
                <a:solidFill>
                  <a:schemeClr val="tx2"/>
                </a:solidFill>
              </a:rPr>
              <a:t>基于</a:t>
            </a:r>
            <a:r>
              <a:rPr lang="en-US" altLang="zh-CN">
                <a:solidFill>
                  <a:schemeClr val="tx2"/>
                </a:solidFill>
              </a:rPr>
              <a:t>vivado</a:t>
            </a:r>
            <a:r>
              <a:rPr lang="zh-CN" altLang="en-US">
                <a:solidFill>
                  <a:schemeClr val="tx2"/>
                </a:solidFill>
              </a:rPr>
              <a:t>实现的</a:t>
            </a:r>
            <a:r>
              <a:rPr lang="en-US" altLang="zh-CN">
                <a:solidFill>
                  <a:schemeClr val="tx2"/>
                </a:solidFill>
              </a:rPr>
              <a:t>FPGA</a:t>
            </a:r>
            <a:r>
              <a:rPr lang="zh-CN" altLang="en-US">
                <a:solidFill>
                  <a:schemeClr val="tx2"/>
                </a:solidFill>
              </a:rPr>
              <a:t>代码</a:t>
            </a:r>
            <a:endParaRPr lang="zh-CN" altLang="en-US">
              <a:solidFill>
                <a:schemeClr val="tx2"/>
              </a:solidFill>
              <a:cs typeface="Arial"/>
            </a:endParaRPr>
          </a:p>
          <a:p>
            <a:r>
              <a:rPr lang="zh-CN" altLang="en-US">
                <a:solidFill>
                  <a:schemeClr val="tx2"/>
                </a:solidFill>
                <a:cs typeface="Arial"/>
              </a:rPr>
              <a:t>对处理器的四周期流水线采用了模块化设计。</a:t>
            </a:r>
          </a:p>
        </p:txBody>
      </p:sp>
    </p:spTree>
    <p:extLst>
      <p:ext uri="{BB962C8B-B14F-4D97-AF65-F5344CB8AC3E}">
        <p14:creationId xmlns:p14="http://schemas.microsoft.com/office/powerpoint/2010/main" val="2957778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&#10;&#10;已自动生成说明">
            <a:extLst>
              <a:ext uri="{FF2B5EF4-FFF2-40B4-BE49-F238E27FC236}">
                <a16:creationId xmlns:a16="http://schemas.microsoft.com/office/drawing/2014/main" id="{7022912D-1144-7AB5-4237-39EFD22A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83" y="1184672"/>
            <a:ext cx="9256259" cy="55780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D67579-CED6-6F70-0F17-1C4A9EA0C670}"/>
              </a:ext>
            </a:extLst>
          </p:cNvPr>
          <p:cNvSpPr/>
          <p:nvPr/>
        </p:nvSpPr>
        <p:spPr>
          <a:xfrm>
            <a:off x="3507185" y="403543"/>
            <a:ext cx="368914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使用github进行版本管理</a:t>
            </a:r>
          </a:p>
        </p:txBody>
      </p:sp>
    </p:spTree>
    <p:extLst>
      <p:ext uri="{BB962C8B-B14F-4D97-AF65-F5344CB8AC3E}">
        <p14:creationId xmlns:p14="http://schemas.microsoft.com/office/powerpoint/2010/main" val="1533196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DA870F3-7BB7-AD1B-26FA-DF7928585ECB}"/>
              </a:ext>
            </a:extLst>
          </p:cNvPr>
          <p:cNvSpPr txBox="1"/>
          <p:nvPr/>
        </p:nvSpPr>
        <p:spPr>
          <a:xfrm>
            <a:off x="7166913" y="434577"/>
            <a:ext cx="4190457" cy="16312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cs typeface="Arial"/>
              </a:rPr>
              <a:t>验证我们处理器可用的程序样例：计算第20个斐波那契数。</a:t>
            </a:r>
          </a:p>
          <a:p>
            <a:endParaRPr lang="zh-CN" altLang="en-US" sz="2000">
              <a:cs typeface="Arial"/>
            </a:endParaRPr>
          </a:p>
          <a:p>
            <a:r>
              <a:rPr lang="zh-CN" altLang="en-US" sz="2000">
                <a:cs typeface="Arial"/>
              </a:rPr>
              <a:t>部分代码展示，通过手写机器码的方式存入FPGA的芯片中。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B42B31-024F-1DA2-0FB5-6DC28CE3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5" y="291704"/>
            <a:ext cx="6998923" cy="7834311"/>
          </a:xfrm>
          <a:prstGeom prst="rect">
            <a:avLst/>
          </a:prstGeom>
        </p:spPr>
      </p:pic>
      <p:pic>
        <p:nvPicPr>
          <p:cNvPr id="6" name="图片 5" descr="文本&#10;&#10;已自动生成说明">
            <a:extLst>
              <a:ext uri="{FF2B5EF4-FFF2-40B4-BE49-F238E27FC236}">
                <a16:creationId xmlns:a16="http://schemas.microsoft.com/office/drawing/2014/main" id="{671C8258-0D10-9085-938A-747EEB0B0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06" y="2589609"/>
            <a:ext cx="4267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80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C8C9AAE-AA63-6840-7614-2BF7A2873123}"/>
              </a:ext>
            </a:extLst>
          </p:cNvPr>
          <p:cNvSpPr txBox="1"/>
          <p:nvPr/>
        </p:nvSpPr>
        <p:spPr>
          <a:xfrm>
            <a:off x="3053304" y="434577"/>
            <a:ext cx="8304066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cs typeface="Arial"/>
              </a:rPr>
              <a:t>（播放视频）第20个斐波那契数是：6765(0x1a6d)</a:t>
            </a:r>
            <a:endParaRPr lang="zh-CN">
              <a:cs typeface="Arial"/>
            </a:endParaRPr>
          </a:p>
          <a:p>
            <a:endParaRPr lang="zh-CN" altLang="en-US" sz="2000">
              <a:cs typeface="Arial"/>
            </a:endParaRPr>
          </a:p>
          <a:p>
            <a:endParaRPr lang="zh-CN" altLang="en-US" sz="2000">
              <a:cs typeface="Arial"/>
            </a:endParaRPr>
          </a:p>
          <a:p>
            <a:endParaRPr lang="zh-CN" alt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85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686FC24-9E09-D8CD-602A-7AE4AAB28E2A}"/>
              </a:ext>
            </a:extLst>
          </p:cNvPr>
          <p:cNvSpPr/>
          <p:nvPr/>
        </p:nvSpPr>
        <p:spPr>
          <a:xfrm>
            <a:off x="4977746" y="551843"/>
            <a:ext cx="184731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endParaRPr lang="zh-CN" altLang="en-US" sz="2000">
              <a:solidFill>
                <a:srgbClr val="BD934E"/>
              </a:solidFill>
              <a:cs typeface="Arial"/>
            </a:endParaRPr>
          </a:p>
        </p:txBody>
      </p:sp>
      <p:pic>
        <p:nvPicPr>
          <p:cNvPr id="8" name="图片 7" descr="G:\2021\校庆\PPT\logo-08.pnglogo-08">
            <a:extLst>
              <a:ext uri="{FF2B5EF4-FFF2-40B4-BE49-F238E27FC236}">
                <a16:creationId xmlns:a16="http://schemas.microsoft.com/office/drawing/2014/main" id="{4624B700-1E9E-7622-DCCD-E7B992DE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12053" y="633241"/>
            <a:ext cx="525802" cy="48431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04C0812-9F7F-199A-D534-647971CA5C03}"/>
              </a:ext>
            </a:extLst>
          </p:cNvPr>
          <p:cNvSpPr/>
          <p:nvPr/>
        </p:nvSpPr>
        <p:spPr>
          <a:xfrm>
            <a:off x="5071820" y="551843"/>
            <a:ext cx="1826141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lang="en-US" altLang="zh-CN" sz="3200" err="1">
                <a:solidFill>
                  <a:srgbClr val="BD934E"/>
                </a:solidFill>
                <a:cs typeface="Arial"/>
              </a:rPr>
              <a:t>研究内容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F6BDC1-C229-846B-6F3A-99EF230D5484}"/>
              </a:ext>
            </a:extLst>
          </p:cNvPr>
          <p:cNvSpPr txBox="1"/>
          <p:nvPr/>
        </p:nvSpPr>
        <p:spPr>
          <a:xfrm>
            <a:off x="2023766" y="2382559"/>
            <a:ext cx="8575792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2800" b="1">
                <a:ea typeface="+mn-lt"/>
                <a:cs typeface="+mn-lt"/>
              </a:rPr>
              <a:t>1.设计出一款完全基于FPGA 实现的微处理器架构</a:t>
            </a:r>
            <a:r>
              <a:rPr lang="zh-CN" altLang="en-US" sz="2800" b="1">
                <a:ea typeface="+mn-lt"/>
                <a:cs typeface="+mn-lt"/>
              </a:rPr>
              <a:t>；</a:t>
            </a:r>
            <a:endParaRPr lang="en-US" altLang="zh-CN" sz="2800" b="1">
              <a:ea typeface="+mn-lt"/>
              <a:cs typeface="+mn-lt"/>
            </a:endParaRPr>
          </a:p>
          <a:p>
            <a:endParaRPr lang="en-US" altLang="zh-CN" sz="2800" b="1">
              <a:ea typeface="+mn-lt"/>
              <a:cs typeface="+mn-lt"/>
            </a:endParaRPr>
          </a:p>
          <a:p>
            <a:endParaRPr lang="zh-CN" sz="2800">
              <a:cs typeface="Arial"/>
            </a:endParaRPr>
          </a:p>
          <a:p>
            <a:r>
              <a:rPr lang="zh-CN" sz="2800" b="1">
                <a:ea typeface="+mn-lt"/>
                <a:cs typeface="+mn-lt"/>
              </a:rPr>
              <a:t>2.找到一条具有教育价值的CPU设计流程</a:t>
            </a:r>
            <a:r>
              <a:rPr lang="zh-CN" sz="2800">
                <a:ea typeface="+mn-lt"/>
                <a:cs typeface="+mn-lt"/>
              </a:rPr>
              <a:t>。</a:t>
            </a:r>
            <a:endParaRPr lang="zh-CN" sz="2800"/>
          </a:p>
          <a:p>
            <a:pPr algn="l"/>
            <a:endParaRPr lang="zh-CN" altLang="en-US"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2059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>
            <a:extLst>
              <a:ext uri="{FF2B5EF4-FFF2-40B4-BE49-F238E27FC236}">
                <a16:creationId xmlns:a16="http://schemas.microsoft.com/office/drawing/2014/main" id="{42B4EF32-BCC8-0508-6B91-9BA7936E24F3}"/>
              </a:ext>
            </a:extLst>
          </p:cNvPr>
          <p:cNvSpPr/>
          <p:nvPr/>
        </p:nvSpPr>
        <p:spPr>
          <a:xfrm>
            <a:off x="4977746" y="450243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8-bit CPU</a:t>
            </a:r>
            <a:r>
              <a:rPr lang="zh-CN" altLang="en-US" sz="2000">
                <a:solidFill>
                  <a:srgbClr val="BD934E"/>
                </a:solidFill>
              </a:rPr>
              <a:t>的缺陷</a:t>
            </a:r>
          </a:p>
        </p:txBody>
      </p:sp>
      <p:pic>
        <p:nvPicPr>
          <p:cNvPr id="4" name="图片 9" descr="G:\2021\校庆\PPT\logo-08.pnglogo-08">
            <a:extLst>
              <a:ext uri="{FF2B5EF4-FFF2-40B4-BE49-F238E27FC236}">
                <a16:creationId xmlns:a16="http://schemas.microsoft.com/office/drawing/2014/main" id="{A7C8E758-9E20-85AC-C89A-0DE27D7A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02F26-9E99-1541-E801-EAD436F4B221}"/>
              </a:ext>
            </a:extLst>
          </p:cNvPr>
          <p:cNvSpPr txBox="1"/>
          <p:nvPr/>
        </p:nvSpPr>
        <p:spPr>
          <a:xfrm>
            <a:off x="1577767" y="176013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/>
              <a:t>指令数量少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09829756-EEA1-C91F-39A6-C99F458B6C28}"/>
              </a:ext>
            </a:extLst>
          </p:cNvPr>
          <p:cNvSpPr/>
          <p:nvPr/>
        </p:nvSpPr>
        <p:spPr>
          <a:xfrm>
            <a:off x="2484675" y="2505974"/>
            <a:ext cx="422694" cy="8238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ED645-78E4-FCA0-551C-DEBB828D84AE}"/>
              </a:ext>
            </a:extLst>
          </p:cNvPr>
          <p:cNvSpPr txBox="1"/>
          <p:nvPr/>
        </p:nvSpPr>
        <p:spPr>
          <a:xfrm>
            <a:off x="1782951" y="352820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/>
              <a:t>操作繁琐</a:t>
            </a:r>
          </a:p>
        </p:txBody>
      </p:sp>
    </p:spTree>
    <p:extLst>
      <p:ext uri="{BB962C8B-B14F-4D97-AF65-F5344CB8AC3E}">
        <p14:creationId xmlns:p14="http://schemas.microsoft.com/office/powerpoint/2010/main" val="665119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E938170-9DDF-821A-B741-8DDF103E3AA0}"/>
              </a:ext>
            </a:extLst>
          </p:cNvPr>
          <p:cNvSpPr txBox="1"/>
          <p:nvPr/>
        </p:nvSpPr>
        <p:spPr>
          <a:xfrm>
            <a:off x="439738" y="611664"/>
            <a:ext cx="7924799" cy="56388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a[0] = 1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的方法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计算出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a+0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并存储。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a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a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是一个地址常数，并且已经定义过了。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R0 = R1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let R0 = a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0 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R0 = R0 + R1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let R0 = a + 0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&amp;</a:t>
            </a:r>
            <a:r>
              <a:rPr lang="en-US" sz="2000" kern="10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addr</a:t>
            </a:r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&amp;</a:t>
            </a:r>
            <a:r>
              <a:rPr lang="en-US" sz="2000" kern="100" err="1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addr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也是一个已经定义过的地址常数。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表示取地址。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RAM[R1] = R0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let RAM[&amp;</a:t>
            </a:r>
            <a:r>
              <a:rPr lang="en-US" sz="2000" kern="100" err="1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addr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] = a + 0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让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R0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等于待存入的数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1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R0 = R1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let R0 = 1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让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等于目标地址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&amp;</a:t>
            </a:r>
            <a:r>
              <a:rPr lang="en-US" sz="2000" kern="10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addr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R1 = RAM[R1] </a:t>
            </a:r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 let R1 = a + 0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sz="2000" kern="100">
                <a:solidFill>
                  <a:srgbClr val="538135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向目标地址写入待存入的数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RAM[R1] = R0 # let *(a+0) = 1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457200"/>
            <a:r>
              <a:rPr lang="en-US" sz="2000" kern="10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CN" sz="20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6F63C1-1AEA-63D6-744D-7F054B4D32C7}"/>
              </a:ext>
            </a:extLst>
          </p:cNvPr>
          <p:cNvSpPr txBox="1"/>
          <p:nvPr/>
        </p:nvSpPr>
        <p:spPr>
          <a:xfrm>
            <a:off x="8363492" y="613171"/>
            <a:ext cx="379755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cs typeface="Arial"/>
              </a:rPr>
              <a:t>在我们的指令集中，因为指令长度限制，只有8种计算操作，使得指令冗长。</a:t>
            </a:r>
          </a:p>
          <a:p>
            <a:endParaRPr lang="zh-CN" altLang="en-US" sz="2000">
              <a:cs typeface="Arial"/>
            </a:endParaRPr>
          </a:p>
          <a:p>
            <a:r>
              <a:rPr lang="zh-CN" altLang="en-US" sz="2000">
                <a:cs typeface="Arial"/>
              </a:rPr>
              <a:t>正如左边所示，为了实现a[0]=1，需要11行的指令。</a:t>
            </a:r>
          </a:p>
          <a:p>
            <a:endParaRPr lang="zh-CN" alt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63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8">
            <a:extLst>
              <a:ext uri="{FF2B5EF4-FFF2-40B4-BE49-F238E27FC236}">
                <a16:creationId xmlns:a16="http://schemas.microsoft.com/office/drawing/2014/main" id="{42B4EF32-BCC8-0508-6B91-9BA7936E24F3}"/>
              </a:ext>
            </a:extLst>
          </p:cNvPr>
          <p:cNvSpPr/>
          <p:nvPr/>
        </p:nvSpPr>
        <p:spPr>
          <a:xfrm>
            <a:off x="4977746" y="450243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8-bit CPU</a:t>
            </a:r>
            <a:r>
              <a:rPr lang="zh-CN" altLang="en-US" sz="2000">
                <a:solidFill>
                  <a:srgbClr val="BD934E"/>
                </a:solidFill>
              </a:rPr>
              <a:t>的缺陷</a:t>
            </a:r>
          </a:p>
        </p:txBody>
      </p:sp>
      <p:pic>
        <p:nvPicPr>
          <p:cNvPr id="4" name="图片 9" descr="G:\2021\校庆\PPT\logo-08.pnglogo-08">
            <a:extLst>
              <a:ext uri="{FF2B5EF4-FFF2-40B4-BE49-F238E27FC236}">
                <a16:creationId xmlns:a16="http://schemas.microsoft.com/office/drawing/2014/main" id="{A7C8E758-9E20-85AC-C89A-0DE27D7A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02F26-9E99-1541-E801-EAD436F4B221}"/>
              </a:ext>
            </a:extLst>
          </p:cNvPr>
          <p:cNvSpPr txBox="1"/>
          <p:nvPr/>
        </p:nvSpPr>
        <p:spPr>
          <a:xfrm>
            <a:off x="2355007" y="20070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/>
              <a:t>指令数量少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09829756-EEA1-C91F-39A6-C99F458B6C28}"/>
              </a:ext>
            </a:extLst>
          </p:cNvPr>
          <p:cNvSpPr/>
          <p:nvPr/>
        </p:nvSpPr>
        <p:spPr>
          <a:xfrm>
            <a:off x="3261915" y="2752862"/>
            <a:ext cx="422694" cy="8238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ED645-78E4-FCA0-551C-DEBB828D84AE}"/>
              </a:ext>
            </a:extLst>
          </p:cNvPr>
          <p:cNvSpPr txBox="1"/>
          <p:nvPr/>
        </p:nvSpPr>
        <p:spPr>
          <a:xfrm>
            <a:off x="2560191" y="37750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/>
              <a:t>操作繁琐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16E011-163E-7730-7609-9BBF82DA6A36}"/>
              </a:ext>
            </a:extLst>
          </p:cNvPr>
          <p:cNvSpPr txBox="1"/>
          <p:nvPr/>
        </p:nvSpPr>
        <p:spPr>
          <a:xfrm>
            <a:off x="7614319" y="20070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/>
              <a:t>地址位宽短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111ED3E-B98A-7757-F006-4E30E63BDC26}"/>
              </a:ext>
            </a:extLst>
          </p:cNvPr>
          <p:cNvSpPr/>
          <p:nvPr/>
        </p:nvSpPr>
        <p:spPr>
          <a:xfrm>
            <a:off x="8521227" y="2752862"/>
            <a:ext cx="422694" cy="8238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24881-E1A2-73D0-0FE9-3541391AEDB3}"/>
              </a:ext>
            </a:extLst>
          </p:cNvPr>
          <p:cNvSpPr txBox="1"/>
          <p:nvPr/>
        </p:nvSpPr>
        <p:spPr>
          <a:xfrm>
            <a:off x="7614319" y="37750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程序长度短</a:t>
            </a:r>
            <a:endParaRPr lang="en-CN" sz="3200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8AD80EA4-29BF-9990-F510-7EC135D8666D}"/>
              </a:ext>
            </a:extLst>
          </p:cNvPr>
          <p:cNvSpPr/>
          <p:nvPr/>
        </p:nvSpPr>
        <p:spPr>
          <a:xfrm>
            <a:off x="4591517" y="3877056"/>
            <a:ext cx="2778547" cy="38222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6AF19AA5-851C-2EFE-20A6-A72727AE10F3}"/>
              </a:ext>
            </a:extLst>
          </p:cNvPr>
          <p:cNvSpPr/>
          <p:nvPr/>
        </p:nvSpPr>
        <p:spPr>
          <a:xfrm>
            <a:off x="5225254" y="3474720"/>
            <a:ext cx="1493105" cy="131535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737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191260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>
                <a:solidFill>
                  <a:srgbClr val="B88F4D"/>
                </a:solidFill>
                <a:latin typeface="Arial"/>
                <a:ea typeface="微软雅黑"/>
                <a:cs typeface="Arial"/>
                <a:sym typeface="+mn-lt"/>
              </a:rPr>
              <a:t>03</a:t>
            </a:r>
            <a:endParaRPr lang="en-US" altLang="zh-CN" sz="7200" b="1" spc="20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>
                <a:latin typeface="Arial"/>
                <a:ea typeface="微软雅黑"/>
                <a:cs typeface="Arial"/>
              </a:rPr>
              <a:t>RV32处理器设计</a:t>
            </a:r>
            <a:endParaRPr lang="zh-CN" altLang="en-US" sz="3200"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42916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494838" y="386767"/>
            <a:ext cx="525802" cy="4843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EE33C41-1C9C-9F3F-32C9-59CD01882C61}"/>
              </a:ext>
            </a:extLst>
          </p:cNvPr>
          <p:cNvSpPr/>
          <p:nvPr/>
        </p:nvSpPr>
        <p:spPr>
          <a:xfrm>
            <a:off x="5062413" y="431428"/>
            <a:ext cx="3876382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 sz="2000">
                <a:solidFill>
                  <a:srgbClr val="BD934E"/>
                </a:solidFill>
                <a:cs typeface="Arial"/>
              </a:rPr>
              <a:t>RISC（精简指令集）架构的优势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747AB9-5172-E885-46B8-9BF9F5EBB842}"/>
              </a:ext>
            </a:extLst>
          </p:cNvPr>
          <p:cNvSpPr txBox="1"/>
          <p:nvPr/>
        </p:nvSpPr>
        <p:spPr>
          <a:xfrm>
            <a:off x="950976" y="1073802"/>
            <a:ext cx="1038758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cs typeface="Arial"/>
              </a:rPr>
              <a:t>我们将目光放在了更先进的精简指令集上。ARM和RISC-V同属于精简指令集架构，它们符合目前处理器的发展方向，即</a:t>
            </a:r>
            <a:endParaRPr lang="en-US" altLang="zh-CN">
              <a:cs typeface="Arial"/>
            </a:endParaRPr>
          </a:p>
          <a:p>
            <a:r>
              <a:rPr lang="zh-CN" altLang="en-US" sz="2400">
                <a:solidFill>
                  <a:srgbClr val="FF0000"/>
                </a:solidFill>
                <a:cs typeface="Arial"/>
              </a:rPr>
              <a:t>简化每一条指令的复杂程度；</a:t>
            </a:r>
            <a:endParaRPr lang="en-US" altLang="zh-CN" sz="2400">
              <a:solidFill>
                <a:srgbClr val="FF0000"/>
              </a:solidFill>
              <a:cs typeface="Arial"/>
            </a:endParaRPr>
          </a:p>
          <a:p>
            <a:r>
              <a:rPr lang="zh-CN" altLang="en-US" sz="2400">
                <a:solidFill>
                  <a:srgbClr val="FF0000"/>
                </a:solidFill>
                <a:cs typeface="Arial"/>
              </a:rPr>
              <a:t>减少指令的数量；</a:t>
            </a:r>
            <a:endParaRPr lang="en-US" altLang="zh-CN" sz="2400">
              <a:solidFill>
                <a:srgbClr val="FF0000"/>
              </a:solidFill>
              <a:cs typeface="Arial"/>
            </a:endParaRPr>
          </a:p>
          <a:p>
            <a:r>
              <a:rPr lang="zh-CN" altLang="en-US" sz="2400">
                <a:solidFill>
                  <a:srgbClr val="FF0000"/>
                </a:solidFill>
                <a:cs typeface="Arial"/>
              </a:rPr>
              <a:t>访存时只提供内存与寄存器交互的指令。</a:t>
            </a:r>
            <a:endParaRPr lang="zh-CN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17C8B-73D2-2AD2-A149-7AF78EE9E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44" y="3429000"/>
            <a:ext cx="5269992" cy="3255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236F25-5372-5DC5-5092-E63F0DE13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524" y="3761224"/>
            <a:ext cx="5056541" cy="2357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F8BBB2-D245-641D-E96B-CCCDEC9AA64C}"/>
              </a:ext>
            </a:extLst>
          </p:cNvPr>
          <p:cNvSpPr txBox="1"/>
          <p:nvPr/>
        </p:nvSpPr>
        <p:spPr>
          <a:xfrm>
            <a:off x="7511796" y="6118525"/>
            <a:ext cx="18790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700"/>
              <a:t>https://github.com/jameslzhu/riscv-card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0146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977746" y="450243"/>
            <a:ext cx="1568058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RISC-V</a:t>
            </a:r>
            <a:r>
              <a:rPr lang="zh-CN" altLang="en-US" sz="2000">
                <a:solidFill>
                  <a:srgbClr val="BD934E"/>
                </a:solidFill>
              </a:rPr>
              <a:t>架构</a:t>
            </a:r>
          </a:p>
        </p:txBody>
      </p:sp>
      <p:pic>
        <p:nvPicPr>
          <p:cNvPr id="10" name="图片 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2" name="图片 1" descr="RV32I-Englis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5" y="1634490"/>
            <a:ext cx="6668770" cy="37509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30170" y="5385435"/>
            <a:ext cx="20866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algn="l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RISC-V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的指令形态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40930" y="2187922"/>
            <a:ext cx="4355465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RISC-V是一种开源免费的指令集，除此以外它还具有下列优点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：</a:t>
            </a:r>
          </a:p>
          <a:p>
            <a:pPr lvl="0" algn="l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lvl="0" algn="l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1、有相对完善的生态链和工具。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2、RISC-V指令集指令数量少。</a:t>
            </a:r>
          </a:p>
          <a:p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3、</a:t>
            </a:r>
            <a:r>
              <a:rPr lang="zh-CN" sz="24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取消了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大量冗余设计。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6DB47A1-EE8A-CB02-2D83-F5BF3EC7E795}"/>
              </a:ext>
            </a:extLst>
          </p:cNvPr>
          <p:cNvSpPr/>
          <p:nvPr/>
        </p:nvSpPr>
        <p:spPr>
          <a:xfrm>
            <a:off x="4711224" y="3218974"/>
            <a:ext cx="1076960" cy="294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</a:t>
            </a:r>
            <a:r>
              <a:rPr lang="en-CN" sz="1200">
                <a:solidFill>
                  <a:schemeClr val="tx1"/>
                </a:solidFill>
              </a:rPr>
              <a:t>mm[4:0,11]</a:t>
            </a:r>
            <a:endParaRPr lang="zh-CN" altLang="en-US" sz="1200">
              <a:solidFill>
                <a:schemeClr val="tx1"/>
              </a:solidFill>
              <a:cs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E16F3E01-CD91-BCC1-2A3E-604748479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" y="1294044"/>
            <a:ext cx="10647680" cy="544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8">
            <a:extLst>
              <a:ext uri="{FF2B5EF4-FFF2-40B4-BE49-F238E27FC236}">
                <a16:creationId xmlns:a16="http://schemas.microsoft.com/office/drawing/2014/main" id="{5C0834C2-600C-BFF2-C192-271B21DEF312}"/>
              </a:ext>
            </a:extLst>
          </p:cNvPr>
          <p:cNvSpPr/>
          <p:nvPr/>
        </p:nvSpPr>
        <p:spPr>
          <a:xfrm>
            <a:off x="4977746" y="450243"/>
            <a:ext cx="1625766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lang="en-US" altLang="zh-CN" sz="2000">
                <a:solidFill>
                  <a:srgbClr val="BD934E"/>
                </a:solidFill>
              </a:rPr>
              <a:t>RISC-V</a:t>
            </a:r>
            <a:r>
              <a:rPr lang="zh-CN" altLang="en-US" sz="2000">
                <a:solidFill>
                  <a:srgbClr val="BD934E"/>
                </a:solidFill>
              </a:rPr>
              <a:t>架构</a:t>
            </a:r>
          </a:p>
        </p:txBody>
      </p:sp>
      <p:pic>
        <p:nvPicPr>
          <p:cNvPr id="3" name="图片 9" descr="G:\2021\校庆\PPT\logo-08.pnglogo-08">
            <a:extLst>
              <a:ext uri="{FF2B5EF4-FFF2-40B4-BE49-F238E27FC236}">
                <a16:creationId xmlns:a16="http://schemas.microsoft.com/office/drawing/2014/main" id="{0AD4CAC2-FEE9-62F5-4A12-2658737B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191260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>
                <a:solidFill>
                  <a:srgbClr val="B88F4D"/>
                </a:solidFill>
                <a:latin typeface="Arial"/>
                <a:ea typeface="微软雅黑"/>
                <a:cs typeface="Arial"/>
                <a:sym typeface="+mn-lt"/>
              </a:rPr>
              <a:t>04</a:t>
            </a:r>
            <a:endParaRPr lang="en-US" altLang="zh-CN" sz="7200" b="1" spc="200">
              <a:solidFill>
                <a:srgbClr val="B88F4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>
                <a:latin typeface="Arial"/>
                <a:ea typeface="微软雅黑"/>
                <a:cs typeface="Arial"/>
              </a:rPr>
              <a:t>下一步计划</a:t>
            </a:r>
            <a:endParaRPr lang="zh-CN" altLang="en-US" sz="3200"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48239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A221-3A35-D3A7-423D-E9B43767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348" y="326016"/>
            <a:ext cx="9799200" cy="1018800"/>
          </a:xfrm>
        </p:spPr>
        <p:txBody>
          <a:bodyPr>
            <a:noAutofit/>
          </a:bodyPr>
          <a:lstStyle/>
          <a:p>
            <a:r>
              <a:rPr lang="en-US" altLang="zh-CN" sz="4400"/>
              <a:t>1</a:t>
            </a:r>
            <a:r>
              <a:rPr lang="zh-CN" altLang="en-US" sz="4400"/>
              <a:t>、</a:t>
            </a:r>
            <a:r>
              <a:rPr lang="en-CN" sz="4400"/>
              <a:t>单周期的Risc</a:t>
            </a:r>
            <a:r>
              <a:rPr lang="en-US" altLang="zh-CN" sz="4400"/>
              <a:t>-V</a:t>
            </a:r>
            <a:r>
              <a:rPr lang="zh-CN" altLang="en-US" sz="4400"/>
              <a:t>处理器原型</a:t>
            </a:r>
            <a:endParaRPr lang="en-CN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B3790-A07D-DCA5-8E91-60D984783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64D6760-4981-3420-E413-DC9363481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96" y="1817406"/>
            <a:ext cx="9366504" cy="50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971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A221-3A35-D3A7-423D-E9B43767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348" y="326016"/>
            <a:ext cx="9799200" cy="1018800"/>
          </a:xfrm>
        </p:spPr>
        <p:txBody>
          <a:bodyPr>
            <a:noAutofit/>
          </a:bodyPr>
          <a:lstStyle/>
          <a:p>
            <a:r>
              <a:rPr lang="en-US" altLang="zh-CN" sz="4400"/>
              <a:t>2</a:t>
            </a:r>
            <a:r>
              <a:rPr lang="zh-CN" altLang="en-US" sz="4400"/>
              <a:t>、</a:t>
            </a:r>
            <a:r>
              <a:rPr lang="en-CN" sz="4400"/>
              <a:t>流水线的Risc</a:t>
            </a:r>
            <a:r>
              <a:rPr lang="en-US" altLang="zh-CN" sz="4400"/>
              <a:t>-V</a:t>
            </a:r>
            <a:r>
              <a:rPr lang="zh-CN" altLang="en-US" sz="4400"/>
              <a:t>处理器</a:t>
            </a:r>
            <a:endParaRPr lang="en-CN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B3790-A07D-DCA5-8E91-60D984783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0348" y="1109016"/>
            <a:ext cx="9799200" cy="471600"/>
          </a:xfrm>
        </p:spPr>
        <p:txBody>
          <a:bodyPr/>
          <a:lstStyle/>
          <a:p>
            <a:r>
              <a:rPr lang="en-CN"/>
              <a:t>实现和解决流水线中的数据冒险与竞争问题</a:t>
            </a:r>
          </a:p>
        </p:txBody>
      </p:sp>
      <p:pic>
        <p:nvPicPr>
          <p:cNvPr id="4" name="图片 3" descr="日程表&#10;&#10;已自动生成说明">
            <a:extLst>
              <a:ext uri="{FF2B5EF4-FFF2-40B4-BE49-F238E27FC236}">
                <a16:creationId xmlns:a16="http://schemas.microsoft.com/office/drawing/2014/main" id="{77E3ECBC-7157-1541-AF1C-B7ED6416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37" y="2017352"/>
            <a:ext cx="9549926" cy="431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2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61607" y="1996290"/>
            <a:ext cx="8442643" cy="3020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buClrTx/>
              <a:buSzTx/>
              <a:buNone/>
            </a:pPr>
            <a:endParaRPr lang="en-US" altLang="zh-CN" sz="2800"/>
          </a:p>
          <a:p>
            <a:pPr lvl="0" algn="l">
              <a:buClrTx/>
              <a:buSzTx/>
              <a:buNone/>
            </a:pPr>
            <a:r>
              <a:rPr lang="zh-CN" altLang="en-US" sz="2800"/>
              <a:t>已完成：简易</a:t>
            </a:r>
            <a:r>
              <a:rPr lang="en-US" altLang="zh-CN" sz="2800"/>
              <a:t>8-bit</a:t>
            </a:r>
            <a:r>
              <a:rPr lang="zh-CN" altLang="en-US" sz="2800"/>
              <a:t>指令集的设计和架构实现</a:t>
            </a:r>
            <a:endParaRPr lang="en-US" altLang="zh-CN" sz="2800"/>
          </a:p>
          <a:p>
            <a:pPr lvl="0" algn="l">
              <a:buClrTx/>
              <a:buSzTx/>
              <a:buNone/>
            </a:pPr>
            <a:endParaRPr lang="en-US" altLang="zh-CN" sz="2800"/>
          </a:p>
          <a:p>
            <a:pPr lvl="0" algn="l">
              <a:buClrTx/>
              <a:buSzTx/>
              <a:buNone/>
            </a:pPr>
            <a:r>
              <a:rPr lang="zh-CN" altLang="en-US" sz="2800"/>
              <a:t>当前进展：</a:t>
            </a:r>
            <a:r>
              <a:rPr lang="en-US" altLang="zh-CN" sz="2800"/>
              <a:t>RV32</a:t>
            </a:r>
            <a:r>
              <a:rPr lang="zh-CN" altLang="en-US" sz="2800"/>
              <a:t>处理器架构的原型设计</a:t>
            </a:r>
            <a:endParaRPr lang="en-US" altLang="zh-CN" sz="2800"/>
          </a:p>
          <a:p>
            <a:pPr lvl="0" algn="l">
              <a:buClrTx/>
              <a:buSzTx/>
              <a:buNone/>
            </a:pPr>
            <a:endParaRPr lang="zh-CN" altLang="en-US" sz="2400"/>
          </a:p>
        </p:txBody>
      </p:sp>
      <p:pic>
        <p:nvPicPr>
          <p:cNvPr id="4" name="图片 11" descr="G:\2021\校庆\PPT\logo-08.pnglogo-08">
            <a:extLst>
              <a:ext uri="{FF2B5EF4-FFF2-40B4-BE49-F238E27FC236}">
                <a16:creationId xmlns:a16="http://schemas.microsoft.com/office/drawing/2014/main" id="{22E29AFE-7D24-2D77-D00F-4092455F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2391463" y="2414420"/>
            <a:ext cx="525802" cy="484314"/>
          </a:xfrm>
          <a:prstGeom prst="rect">
            <a:avLst/>
          </a:prstGeom>
        </p:spPr>
      </p:pic>
      <p:pic>
        <p:nvPicPr>
          <p:cNvPr id="5" name="图片 11" descr="G:\2021\校庆\PPT\logo-08.pnglogo-08">
            <a:extLst>
              <a:ext uri="{FF2B5EF4-FFF2-40B4-BE49-F238E27FC236}">
                <a16:creationId xmlns:a16="http://schemas.microsoft.com/office/drawing/2014/main" id="{6CB3E4FE-734C-22D3-AA6B-82EB5E1B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2391462" y="3264480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169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2F8325-5E61-2670-8327-0ADFF7C2E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76" y="1198582"/>
            <a:ext cx="4136786" cy="49479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A3A323-D2F7-559D-A8A5-9A7972D2B6F1}"/>
              </a:ext>
            </a:extLst>
          </p:cNvPr>
          <p:cNvSpPr txBox="1"/>
          <p:nvPr/>
        </p:nvSpPr>
        <p:spPr>
          <a:xfrm>
            <a:off x="6612524" y="1902827"/>
            <a:ext cx="505654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200" dirty="0">
                <a:cs typeface="Arial"/>
              </a:rPr>
              <a:t>RISC-V的指令虽然和其他指令集相比少很多（基础指令集只有40条），但还是比最初的</a:t>
            </a:r>
            <a:r>
              <a:rPr lang="zh-CN" sz="3200" dirty="0">
                <a:cs typeface="Arial"/>
              </a:rPr>
              <a:t>8-bit CPU </a:t>
            </a:r>
            <a:r>
              <a:rPr lang="zh-CN" altLang="en-US" sz="3200" dirty="0">
                <a:cs typeface="Arial"/>
              </a:rPr>
              <a:t>多得多，架构也更复杂，目前我们正在构建新架构的代码框架。</a:t>
            </a:r>
            <a:endParaRPr lang="zh-CN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B5C977-BE21-3C7D-261C-259AD8BCBE47}"/>
              </a:ext>
            </a:extLst>
          </p:cNvPr>
          <p:cNvSpPr txBox="1">
            <a:spLocks/>
          </p:cNvSpPr>
          <p:nvPr/>
        </p:nvSpPr>
        <p:spPr>
          <a:xfrm>
            <a:off x="3368835" y="179782"/>
            <a:ext cx="5693716" cy="1018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、优化、重构代码</a:t>
            </a:r>
          </a:p>
        </p:txBody>
      </p:sp>
    </p:spTree>
    <p:extLst>
      <p:ext uri="{BB962C8B-B14F-4D97-AF65-F5344CB8AC3E}">
        <p14:creationId xmlns:p14="http://schemas.microsoft.com/office/powerpoint/2010/main" val="3381953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1D78-2984-98C6-B190-9F47A564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800" y="1459872"/>
            <a:ext cx="9799200" cy="1018800"/>
          </a:xfrm>
        </p:spPr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CN"/>
              <a:t>参加比赛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1E494-2234-D734-F25D-395327B43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N"/>
              <a:t>筹备FPGA赛道方向的竞赛</a:t>
            </a:r>
          </a:p>
        </p:txBody>
      </p:sp>
    </p:spTree>
    <p:extLst>
      <p:ext uri="{BB962C8B-B14F-4D97-AF65-F5344CB8AC3E}">
        <p14:creationId xmlns:p14="http://schemas.microsoft.com/office/powerpoint/2010/main" val="3544263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16818" y="2679621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5" y="4988560"/>
            <a:ext cx="12233910" cy="1869440"/>
          </a:xfrm>
          <a:prstGeom prst="rect">
            <a:avLst/>
          </a:prstGeom>
        </p:spPr>
      </p:pic>
      <p:pic>
        <p:nvPicPr>
          <p:cNvPr id="17" name="图片 16" descr="徽标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5" y="3534433"/>
            <a:ext cx="3503930" cy="7271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&#10;&#10;已自动生成说明">
            <a:extLst>
              <a:ext uri="{FF2B5EF4-FFF2-40B4-BE49-F238E27FC236}">
                <a16:creationId xmlns:a16="http://schemas.microsoft.com/office/drawing/2014/main" id="{4147AC47-C6B4-6802-7E7B-B5CB4DC1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17" y="1175336"/>
            <a:ext cx="11047996" cy="42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96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8935-C5C5-8827-1A42-C514119B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93FF-0D0F-D37E-FF56-D1B4EFBEC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4B0FA3-1E9E-ECF6-8788-DD5AC9FC9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952750"/>
              </p:ext>
            </p:extLst>
          </p:nvPr>
        </p:nvGraphicFramePr>
        <p:xfrm>
          <a:off x="258792" y="207034"/>
          <a:ext cx="11524891" cy="6271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0372">
                  <a:extLst>
                    <a:ext uri="{9D8B030D-6E8A-4147-A177-3AD203B41FA5}">
                      <a16:colId xmlns:a16="http://schemas.microsoft.com/office/drawing/2014/main" val="900911610"/>
                    </a:ext>
                  </a:extLst>
                </a:gridCol>
                <a:gridCol w="2015743">
                  <a:extLst>
                    <a:ext uri="{9D8B030D-6E8A-4147-A177-3AD203B41FA5}">
                      <a16:colId xmlns:a16="http://schemas.microsoft.com/office/drawing/2014/main" val="3620110537"/>
                    </a:ext>
                  </a:extLst>
                </a:gridCol>
                <a:gridCol w="3206540">
                  <a:extLst>
                    <a:ext uri="{9D8B030D-6E8A-4147-A177-3AD203B41FA5}">
                      <a16:colId xmlns:a16="http://schemas.microsoft.com/office/drawing/2014/main" val="1281380992"/>
                    </a:ext>
                  </a:extLst>
                </a:gridCol>
                <a:gridCol w="1601118">
                  <a:extLst>
                    <a:ext uri="{9D8B030D-6E8A-4147-A177-3AD203B41FA5}">
                      <a16:colId xmlns:a16="http://schemas.microsoft.com/office/drawing/2014/main" val="3172869654"/>
                    </a:ext>
                  </a:extLst>
                </a:gridCol>
                <a:gridCol w="1601118">
                  <a:extLst>
                    <a:ext uri="{9D8B030D-6E8A-4147-A177-3AD203B41FA5}">
                      <a16:colId xmlns:a16="http://schemas.microsoft.com/office/drawing/2014/main" val="1847334433"/>
                    </a:ext>
                  </a:extLst>
                </a:gridCol>
              </a:tblGrid>
              <a:tr h="522617"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开支科目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预算经费（元）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主要用途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阶段下达经费计划（元）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733035"/>
                  </a:ext>
                </a:extLst>
              </a:tr>
              <a:tr h="522617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前半阶段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后半阶段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76200" marB="76200" anchor="ctr"/>
                </a:tc>
                <a:extLst>
                  <a:ext uri="{0D108BD9-81ED-4DB2-BD59-A6C34878D82A}">
                    <a16:rowId xmlns:a16="http://schemas.microsoft.com/office/drawing/2014/main" val="1068958345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预算经费总额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10000.00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基于</a:t>
                      </a:r>
                      <a:r>
                        <a:rPr lang="en-US" sz="1400" kern="100">
                          <a:effectLst/>
                        </a:rPr>
                        <a:t>FPGA</a:t>
                      </a:r>
                      <a:r>
                        <a:rPr lang="zh-CN" sz="1400" kern="100">
                          <a:effectLst/>
                        </a:rPr>
                        <a:t>的微处理器设计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3763318246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1. </a:t>
                      </a:r>
                      <a:r>
                        <a:rPr lang="zh-CN" sz="1400" kern="100">
                          <a:effectLst/>
                        </a:rPr>
                        <a:t>业务费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7000.00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用于微处理器的设计和制造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4500.00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1821262411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1</a:t>
                      </a:r>
                      <a:r>
                        <a:rPr lang="zh-CN" sz="1400" kern="100">
                          <a:effectLst/>
                        </a:rPr>
                        <a:t>）计算、分析、测试费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无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981645453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2</a:t>
                      </a:r>
                      <a:r>
                        <a:rPr lang="zh-CN" sz="1400" kern="100">
                          <a:effectLst/>
                        </a:rPr>
                        <a:t>）能源动力费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无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3521799981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3</a:t>
                      </a:r>
                      <a:r>
                        <a:rPr lang="zh-CN" sz="1400" kern="100">
                          <a:effectLst/>
                        </a:rPr>
                        <a:t>）会议、差旅费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4000.00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竞赛项目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4120462566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4</a:t>
                      </a:r>
                      <a:r>
                        <a:rPr lang="zh-CN" sz="1400" kern="100">
                          <a:effectLst/>
                        </a:rPr>
                        <a:t>）文献检索费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1000.00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查资料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2418188371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5</a:t>
                      </a:r>
                      <a:r>
                        <a:rPr lang="zh-CN" sz="1400" kern="100">
                          <a:effectLst/>
                        </a:rPr>
                        <a:t>）论文出版费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用于专利申请等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3656427514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2. </a:t>
                      </a:r>
                      <a:r>
                        <a:rPr lang="zh-CN" sz="1400" kern="100">
                          <a:effectLst/>
                        </a:rPr>
                        <a:t>仪器设备购置费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购置板卡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2000.00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2056918996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3. </a:t>
                      </a:r>
                      <a:r>
                        <a:rPr lang="zh-CN" sz="1400" kern="100">
                          <a:effectLst/>
                        </a:rPr>
                        <a:t>实验装置试制费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无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3611188708"/>
                  </a:ext>
                </a:extLst>
              </a:tr>
              <a:tr h="522617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4. </a:t>
                      </a:r>
                      <a:r>
                        <a:rPr lang="zh-CN" sz="1400" kern="100">
                          <a:effectLst/>
                        </a:rPr>
                        <a:t>材料费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1000.00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购置器件，打印，耗材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</a:rPr>
                        <a:t>500.00 </a:t>
                      </a:r>
                      <a:endParaRPr lang="en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400" marR="25400" marT="76200" marB="76200" anchor="ctr"/>
                </a:tc>
                <a:extLst>
                  <a:ext uri="{0D108BD9-81ED-4DB2-BD59-A6C34878D82A}">
                    <a16:rowId xmlns:a16="http://schemas.microsoft.com/office/drawing/2014/main" val="317348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69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191260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>
                <a:ea typeface="微软雅黑" panose="020B0503020204020204" pitchFamily="34" charset="-122"/>
              </a:rPr>
              <a:t>项目进展：</a:t>
            </a:r>
            <a:r>
              <a:rPr lang="en-US" altLang="zh-CN" sz="3200">
                <a:ea typeface="微软雅黑" panose="020B0503020204020204" pitchFamily="34" charset="-122"/>
              </a:rPr>
              <a:t>8-bit CPU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3821979" y="412594"/>
            <a:ext cx="525802" cy="484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385B8D7-04B3-52AF-9D67-A5A449497DFC}"/>
              </a:ext>
            </a:extLst>
          </p:cNvPr>
          <p:cNvSpPr txBox="1"/>
          <p:nvPr/>
        </p:nvSpPr>
        <p:spPr>
          <a:xfrm>
            <a:off x="4392124" y="454696"/>
            <a:ext cx="4181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cs typeface="Arial"/>
              </a:rPr>
              <a:t>经典课程《从与非门到俄罗斯方块》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4F8247-742B-2716-1E9E-ADE39200A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203"/>
          <a:stretch/>
        </p:blipFill>
        <p:spPr>
          <a:xfrm>
            <a:off x="2463091" y="1280744"/>
            <a:ext cx="7265817" cy="2584289"/>
          </a:xfrm>
          <a:prstGeom prst="rect">
            <a:avLst/>
          </a:prstGeom>
        </p:spPr>
      </p:pic>
      <p:pic>
        <p:nvPicPr>
          <p:cNvPr id="7" name="图片 6" descr="图示, 示意图&#10;&#10;已自动生成说明">
            <a:extLst>
              <a:ext uri="{FF2B5EF4-FFF2-40B4-BE49-F238E27FC236}">
                <a16:creationId xmlns:a16="http://schemas.microsoft.com/office/drawing/2014/main" id="{03EEAA35-15E1-3685-E06C-FD511A2B9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753" y="4074535"/>
            <a:ext cx="3619658" cy="2209059"/>
          </a:xfrm>
          <a:prstGeom prst="rect">
            <a:avLst/>
          </a:prstGeom>
        </p:spPr>
      </p:pic>
      <p:pic>
        <p:nvPicPr>
          <p:cNvPr id="9" name="图片 8" descr="手机屏幕截图&#10;&#10;已自动生成说明">
            <a:extLst>
              <a:ext uri="{FF2B5EF4-FFF2-40B4-BE49-F238E27FC236}">
                <a16:creationId xmlns:a16="http://schemas.microsoft.com/office/drawing/2014/main" id="{E24C029F-3092-6D90-6253-0FD152709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143" y="4074535"/>
            <a:ext cx="4552394" cy="2257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108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63131C9-1209-79F5-B3E2-9492BFFCC762}"/>
              </a:ext>
            </a:extLst>
          </p:cNvPr>
          <p:cNvSpPr txBox="1"/>
          <p:nvPr/>
        </p:nvSpPr>
        <p:spPr>
          <a:xfrm>
            <a:off x="8315171" y="2302429"/>
            <a:ext cx="379755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cs typeface="Arial"/>
              </a:rPr>
              <a:t>二次精简的8-bit指令集，我们对更多的操作指令进行取舍和优化，形成了我们自己的8-bit指令集版本（8位指令8位数据）。</a:t>
            </a:r>
          </a:p>
          <a:p>
            <a:endParaRPr lang="zh-CN" altLang="en-US" sz="2000">
              <a:cs typeface="Arial"/>
            </a:endParaRPr>
          </a:p>
        </p:txBody>
      </p:sp>
      <p:pic>
        <p:nvPicPr>
          <p:cNvPr id="6" name="图片 5" descr="表格&#10;&#10;已自动生成说明">
            <a:extLst>
              <a:ext uri="{FF2B5EF4-FFF2-40B4-BE49-F238E27FC236}">
                <a16:creationId xmlns:a16="http://schemas.microsoft.com/office/drawing/2014/main" id="{1102C01E-C317-6A7B-1387-E227DF3F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62" y="1617229"/>
            <a:ext cx="7369274" cy="4145216"/>
          </a:xfrm>
          <a:prstGeom prst="rect">
            <a:avLst/>
          </a:prstGeom>
        </p:spPr>
      </p:pic>
      <p:pic>
        <p:nvPicPr>
          <p:cNvPr id="2" name="图片 11" descr="G:\2021\校庆\PPT\logo-08.pnglogo-08">
            <a:extLst>
              <a:ext uri="{FF2B5EF4-FFF2-40B4-BE49-F238E27FC236}">
                <a16:creationId xmlns:a16="http://schemas.microsoft.com/office/drawing/2014/main" id="{542E2B23-19AC-0455-212A-7A44F770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631225" y="386525"/>
            <a:ext cx="525802" cy="484314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FCB86DAF-EC32-E096-B7CF-36F2548CB72C}"/>
              </a:ext>
            </a:extLst>
          </p:cNvPr>
          <p:cNvSpPr txBox="1"/>
          <p:nvPr/>
        </p:nvSpPr>
        <p:spPr>
          <a:xfrm>
            <a:off x="5219567" y="429882"/>
            <a:ext cx="26297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>
                <a:cs typeface="Arial"/>
              </a:rPr>
              <a:t>独立设计</a:t>
            </a:r>
            <a:r>
              <a:rPr lang="en-US" altLang="zh-CN" sz="2000">
                <a:cs typeface="Arial"/>
              </a:rPr>
              <a:t>8-bit</a:t>
            </a:r>
            <a:r>
              <a:rPr lang="zh-CN" altLang="en-US" sz="2000">
                <a:cs typeface="Arial"/>
              </a:rPr>
              <a:t>处理器</a:t>
            </a:r>
          </a:p>
        </p:txBody>
      </p:sp>
    </p:spTree>
    <p:extLst>
      <p:ext uri="{BB962C8B-B14F-4D97-AF65-F5344CB8AC3E}">
        <p14:creationId xmlns:p14="http://schemas.microsoft.com/office/powerpoint/2010/main" val="224499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>
            <a:extLst>
              <a:ext uri="{FF2B5EF4-FFF2-40B4-BE49-F238E27FC236}">
                <a16:creationId xmlns:a16="http://schemas.microsoft.com/office/drawing/2014/main" id="{A2927FAC-B629-3F2C-DEB0-9DF46D486756}"/>
              </a:ext>
            </a:extLst>
          </p:cNvPr>
          <p:cNvSpPr txBox="1"/>
          <p:nvPr/>
        </p:nvSpPr>
        <p:spPr>
          <a:xfrm>
            <a:off x="1224164" y="2272190"/>
            <a:ext cx="220426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/>
              <a:t>x86</a:t>
            </a:r>
            <a:r>
              <a:rPr lang="zh-CN" altLang="en-US" sz="3200"/>
              <a:t>指令集：</a:t>
            </a:r>
          </a:p>
        </p:txBody>
      </p:sp>
      <p:sp>
        <p:nvSpPr>
          <p:cNvPr id="2" name="矩形 14">
            <a:extLst>
              <a:ext uri="{FF2B5EF4-FFF2-40B4-BE49-F238E27FC236}">
                <a16:creationId xmlns:a16="http://schemas.microsoft.com/office/drawing/2014/main" id="{9F43524A-5D0D-C602-74EE-31B6EE7300C2}"/>
              </a:ext>
            </a:extLst>
          </p:cNvPr>
          <p:cNvSpPr/>
          <p:nvPr/>
        </p:nvSpPr>
        <p:spPr>
          <a:xfrm>
            <a:off x="1908080" y="458869"/>
            <a:ext cx="3918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>
                <a:solidFill>
                  <a:srgbClr val="BD934E"/>
                </a:solidFill>
              </a:rPr>
              <a:t>问题一：不容易计算超过</a:t>
            </a:r>
            <a:r>
              <a:rPr lang="en-US" altLang="zh-CN" sz="2000">
                <a:solidFill>
                  <a:srgbClr val="BD934E"/>
                </a:solidFill>
              </a:rPr>
              <a:t>8</a:t>
            </a:r>
            <a:r>
              <a:rPr lang="zh-CN" altLang="en-US" sz="2000">
                <a:solidFill>
                  <a:srgbClr val="BD934E"/>
                </a:solidFill>
              </a:rPr>
              <a:t>位的数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28FFBD9B-D0DA-963A-5F9A-25089A70D8A0}"/>
              </a:ext>
            </a:extLst>
          </p:cNvPr>
          <p:cNvSpPr/>
          <p:nvPr/>
        </p:nvSpPr>
        <p:spPr>
          <a:xfrm>
            <a:off x="3802409" y="1455247"/>
            <a:ext cx="2418628" cy="1514881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3200"/>
              <a:t>标志寄存器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CAA19-2CC6-8F67-1FE3-DD5F462B55DF}"/>
              </a:ext>
            </a:extLst>
          </p:cNvPr>
          <p:cNvSpPr txBox="1"/>
          <p:nvPr/>
        </p:nvSpPr>
        <p:spPr>
          <a:xfrm>
            <a:off x="5581483" y="3547613"/>
            <a:ext cx="1831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/>
              <a:t>进位标志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7EB121-4726-C239-E31F-413DC569E5CC}"/>
              </a:ext>
            </a:extLst>
          </p:cNvPr>
          <p:cNvCxnSpPr>
            <a:cxnSpLocks/>
            <a:stCxn id="4" idx="1"/>
            <a:endCxn id="6" idx="0"/>
          </p:cNvCxnSpPr>
          <p:nvPr/>
        </p:nvCxnSpPr>
        <p:spPr>
          <a:xfrm>
            <a:off x="5011723" y="2968515"/>
            <a:ext cx="1485533" cy="5790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82DC17-5E4F-BF3B-B4E5-3DE23423B3E2}"/>
              </a:ext>
            </a:extLst>
          </p:cNvPr>
          <p:cNvSpPr txBox="1"/>
          <p:nvPr/>
        </p:nvSpPr>
        <p:spPr>
          <a:xfrm>
            <a:off x="3802409" y="4405885"/>
            <a:ext cx="142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/>
              <a:t>零标志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2E4AEF-3104-338D-0AC5-DE58107490BB}"/>
              </a:ext>
            </a:extLst>
          </p:cNvPr>
          <p:cNvCxnSpPr>
            <a:cxnSpLocks/>
            <a:stCxn id="4" idx="1"/>
            <a:endCxn id="12" idx="0"/>
          </p:cNvCxnSpPr>
          <p:nvPr/>
        </p:nvCxnSpPr>
        <p:spPr>
          <a:xfrm flipH="1">
            <a:off x="4516089" y="2968515"/>
            <a:ext cx="495634" cy="14373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1E3FDA-299F-2BA5-8EFF-E5A41DC2E8E8}"/>
              </a:ext>
            </a:extLst>
          </p:cNvPr>
          <p:cNvSpPr txBox="1"/>
          <p:nvPr/>
        </p:nvSpPr>
        <p:spPr>
          <a:xfrm>
            <a:off x="2626179" y="3677385"/>
            <a:ext cx="1107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/>
              <a:t>……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92F9DE-E1B1-D9AE-E448-B62D9E30581A}"/>
              </a:ext>
            </a:extLst>
          </p:cNvPr>
          <p:cNvCxnSpPr>
            <a:cxnSpLocks/>
            <a:stCxn id="4" idx="1"/>
            <a:endCxn id="16" idx="0"/>
          </p:cNvCxnSpPr>
          <p:nvPr/>
        </p:nvCxnSpPr>
        <p:spPr>
          <a:xfrm flipH="1">
            <a:off x="3180177" y="2968515"/>
            <a:ext cx="1831546" cy="7088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B807D7-CD35-C99A-11BD-656794496504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7413029" y="2749244"/>
            <a:ext cx="847162" cy="10907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EFD38E-A140-AFB7-057B-432D50B91BC4}"/>
              </a:ext>
            </a:extLst>
          </p:cNvPr>
          <p:cNvSpPr txBox="1"/>
          <p:nvPr/>
        </p:nvSpPr>
        <p:spPr>
          <a:xfrm>
            <a:off x="8260191" y="2456856"/>
            <a:ext cx="2418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/>
              <a:t>带进位加法</a:t>
            </a:r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41AF44-B300-B1B6-7F9A-6A4CD7AA57EC}"/>
              </a:ext>
            </a:extLst>
          </p:cNvPr>
          <p:cNvSpPr txBox="1"/>
          <p:nvPr/>
        </p:nvSpPr>
        <p:spPr>
          <a:xfrm>
            <a:off x="8144774" y="4037017"/>
            <a:ext cx="2648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/>
              <a:t>不带进位加法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2D2EB4-9E79-180F-0DC4-ECB6EAAEDB3B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>
            <a:off x="7413029" y="3840001"/>
            <a:ext cx="731745" cy="4894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24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>
            <a:extLst>
              <a:ext uri="{FF2B5EF4-FFF2-40B4-BE49-F238E27FC236}">
                <a16:creationId xmlns:a16="http://schemas.microsoft.com/office/drawing/2014/main" id="{A2927FAC-B629-3F2C-DEB0-9DF46D486756}"/>
              </a:ext>
            </a:extLst>
          </p:cNvPr>
          <p:cNvSpPr txBox="1"/>
          <p:nvPr/>
        </p:nvSpPr>
        <p:spPr>
          <a:xfrm>
            <a:off x="147782" y="2119951"/>
            <a:ext cx="353752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/>
              <a:t>6502</a:t>
            </a:r>
            <a:r>
              <a:rPr lang="zh-CN" altLang="en-US" sz="2400"/>
              <a:t>指令集（</a:t>
            </a:r>
            <a:r>
              <a:rPr lang="en-US" altLang="zh-CN" sz="2400"/>
              <a:t>8</a:t>
            </a:r>
            <a:r>
              <a:rPr lang="zh-CN" altLang="en-US" sz="2400"/>
              <a:t>位指令集）</a:t>
            </a:r>
            <a:endParaRPr lang="en-US" altLang="zh-CN" sz="2400"/>
          </a:p>
          <a:p>
            <a:r>
              <a:rPr lang="en-US" altLang="zh-CN" sz="2400"/>
              <a:t>X86</a:t>
            </a:r>
            <a:r>
              <a:rPr lang="zh-CN" altLang="en-US" sz="2400"/>
              <a:t>指令集（</a:t>
            </a:r>
            <a:r>
              <a:rPr lang="en-US" altLang="zh-CN" sz="2400"/>
              <a:t>32</a:t>
            </a:r>
            <a:r>
              <a:rPr lang="zh-CN" altLang="en-US" sz="2400"/>
              <a:t>位指令集）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04E4E5-5DB7-21BE-BB8F-44CCB15B016B}"/>
              </a:ext>
            </a:extLst>
          </p:cNvPr>
          <p:cNvSpPr txBox="1"/>
          <p:nvPr/>
        </p:nvSpPr>
        <p:spPr>
          <a:xfrm>
            <a:off x="7702695" y="309562"/>
            <a:ext cx="37975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sz="2000">
              <a:cs typeface="Arial"/>
            </a:endParaRPr>
          </a:p>
        </p:txBody>
      </p:sp>
      <p:sp>
        <p:nvSpPr>
          <p:cNvPr id="2" name="矩形 14">
            <a:extLst>
              <a:ext uri="{FF2B5EF4-FFF2-40B4-BE49-F238E27FC236}">
                <a16:creationId xmlns:a16="http://schemas.microsoft.com/office/drawing/2014/main" id="{9F43524A-5D0D-C602-74EE-31B6EE7300C2}"/>
              </a:ext>
            </a:extLst>
          </p:cNvPr>
          <p:cNvSpPr/>
          <p:nvPr/>
        </p:nvSpPr>
        <p:spPr>
          <a:xfrm>
            <a:off x="1908080" y="458869"/>
            <a:ext cx="40030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>
                <a:solidFill>
                  <a:srgbClr val="BD934E"/>
                </a:solidFill>
              </a:rPr>
              <a:t>问题二：数据宽度和地址宽度过短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43A9128-DC77-BF62-6A60-6ADF9B21B68F}"/>
              </a:ext>
            </a:extLst>
          </p:cNvPr>
          <p:cNvSpPr/>
          <p:nvPr/>
        </p:nvSpPr>
        <p:spPr>
          <a:xfrm>
            <a:off x="3925456" y="1745673"/>
            <a:ext cx="2826326" cy="1413915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3200"/>
              <a:t>变长指令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8639C4-7A60-F4CE-1028-D74B7F7B4988}"/>
              </a:ext>
            </a:extLst>
          </p:cNvPr>
          <p:cNvSpPr/>
          <p:nvPr/>
        </p:nvSpPr>
        <p:spPr>
          <a:xfrm>
            <a:off x="1046062" y="3907054"/>
            <a:ext cx="2429164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3200"/>
              <a:t>操作码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95856-8579-C857-4A1D-C8185DC197A0}"/>
              </a:ext>
            </a:extLst>
          </p:cNvPr>
          <p:cNvSpPr txBox="1"/>
          <p:nvPr/>
        </p:nvSpPr>
        <p:spPr>
          <a:xfrm>
            <a:off x="3625949" y="413342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+</a:t>
            </a:r>
            <a:endParaRPr lang="en-C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A291FF-476F-A7FC-101C-417A512B0FA3}"/>
              </a:ext>
            </a:extLst>
          </p:cNvPr>
          <p:cNvSpPr/>
          <p:nvPr/>
        </p:nvSpPr>
        <p:spPr>
          <a:xfrm>
            <a:off x="4260316" y="3907054"/>
            <a:ext cx="2821277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3200"/>
              <a:t>寻址</a:t>
            </a:r>
            <a:r>
              <a:rPr lang="zh-CN" altLang="en-US" sz="3200"/>
              <a:t>（可能有）</a:t>
            </a:r>
            <a:endParaRPr lang="en-CN" sz="3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FA933-EEE6-B302-3715-986FFDB78152}"/>
              </a:ext>
            </a:extLst>
          </p:cNvPr>
          <p:cNvSpPr/>
          <p:nvPr/>
        </p:nvSpPr>
        <p:spPr>
          <a:xfrm>
            <a:off x="7866683" y="3907053"/>
            <a:ext cx="3436361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3200"/>
              <a:t>立即数</a:t>
            </a:r>
            <a:r>
              <a:rPr lang="zh-CN" altLang="en-US" sz="3200"/>
              <a:t>（可能有）</a:t>
            </a:r>
            <a:endParaRPr lang="en-CN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066D5-8C61-ED48-A9DF-5678F448D7CA}"/>
              </a:ext>
            </a:extLst>
          </p:cNvPr>
          <p:cNvSpPr txBox="1"/>
          <p:nvPr/>
        </p:nvSpPr>
        <p:spPr>
          <a:xfrm>
            <a:off x="7292037" y="413342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+</a:t>
            </a:r>
            <a:endParaRPr lang="en-CN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76B14-46F8-6E6C-521C-BA201235D30E}"/>
              </a:ext>
            </a:extLst>
          </p:cNvPr>
          <p:cNvSpPr txBox="1"/>
          <p:nvPr/>
        </p:nvSpPr>
        <p:spPr>
          <a:xfrm>
            <a:off x="3131086" y="5419151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但是新兴的指令集都是定长指令</a:t>
            </a:r>
          </a:p>
        </p:txBody>
      </p:sp>
    </p:spTree>
    <p:extLst>
      <p:ext uri="{BB962C8B-B14F-4D97-AF65-F5344CB8AC3E}">
        <p14:creationId xmlns:p14="http://schemas.microsoft.com/office/powerpoint/2010/main" val="104286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977746" y="551843"/>
            <a:ext cx="3248005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 sz="2000">
                <a:cs typeface="Arial"/>
              </a:rPr>
              <a:t>最终版本的8-bit指令集实现</a:t>
            </a:r>
          </a:p>
        </p:txBody>
      </p:sp>
      <p:pic>
        <p:nvPicPr>
          <p:cNvPr id="12" name="图片 11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386767"/>
            <a:ext cx="525802" cy="4843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64" y="2460458"/>
            <a:ext cx="7498799" cy="34976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57739" y="950111"/>
            <a:ext cx="6440170" cy="3020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buClrTx/>
              <a:buSzTx/>
              <a:buNone/>
            </a:pPr>
            <a:r>
              <a:rPr lang="zh-CN" altLang="en-US" sz="1800"/>
              <a:t>指令集的特点：</a:t>
            </a:r>
          </a:p>
          <a:p>
            <a:pPr lvl="0" algn="l">
              <a:buClrTx/>
              <a:buSzTx/>
              <a:buNone/>
            </a:pPr>
            <a:r>
              <a:rPr lang="zh-CN" altLang="en-US" sz="1800"/>
              <a:t>1、指令定长为8位，利于电路实现</a:t>
            </a:r>
          </a:p>
          <a:p>
            <a:pPr lvl="0" algn="l">
              <a:buClrTx/>
              <a:buSzTx/>
              <a:buNone/>
            </a:pPr>
            <a:r>
              <a:rPr lang="zh-CN" altLang="en-US" sz="1800"/>
              <a:t>2、2个寄存器单元，但是处理器可以直接从内存取值</a:t>
            </a:r>
          </a:p>
          <a:p>
            <a:pPr lvl="0" algn="l">
              <a:buClrTx/>
              <a:buSzTx/>
              <a:buNone/>
            </a:pPr>
            <a:r>
              <a:rPr lang="zh-CN" altLang="en-US" sz="1800"/>
              <a:t>3、小端序、支持进位加法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61B08B-D520-9A1A-FB7D-789DB605C66C}"/>
              </a:ext>
            </a:extLst>
          </p:cNvPr>
          <p:cNvSpPr/>
          <p:nvPr/>
        </p:nvSpPr>
        <p:spPr>
          <a:xfrm>
            <a:off x="3036498" y="5460521"/>
            <a:ext cx="1820174" cy="22428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czMTk1MDY0OWRlODY5MjY3NDU5MGI4NWIzZDdj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1622</Words>
  <Application>Microsoft Macintosh PowerPoint</Application>
  <PresentationFormat>Widescreen</PresentationFormat>
  <Paragraphs>217</Paragraphs>
  <Slides>34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DengXian</vt:lpstr>
      <vt:lpstr>微软雅黑</vt:lpstr>
      <vt:lpstr>Arial</vt:lpstr>
      <vt:lpstr>Calibri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1、单周期的Risc-V处理器原型</vt:lpstr>
      <vt:lpstr>2、流水线的Risc-V处理器</vt:lpstr>
      <vt:lpstr>PowerPoint Presentation</vt:lpstr>
      <vt:lpstr>4、参加比赛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Laboratories Aperture Science</cp:lastModifiedBy>
  <cp:revision>2</cp:revision>
  <dcterms:created xsi:type="dcterms:W3CDTF">2019-06-19T02:08:00Z</dcterms:created>
  <dcterms:modified xsi:type="dcterms:W3CDTF">2024-05-10T16:00:41Z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C122AE17D29D474D98B0FB39F835D229_13</vt:lpwstr>
  </property>
</Properties>
</file>